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2.xml" ContentType="application/vnd.openxmlformats-officedocument.presentationml.tags+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3" r:id="rId4"/>
  </p:sldMasterIdLst>
  <p:notesMasterIdLst>
    <p:notesMasterId r:id="rId23"/>
  </p:notesMasterIdLst>
  <p:sldIdLst>
    <p:sldId id="256" r:id="rId5"/>
    <p:sldId id="281" r:id="rId6"/>
    <p:sldId id="283" r:id="rId7"/>
    <p:sldId id="284" r:id="rId8"/>
    <p:sldId id="285" r:id="rId9"/>
    <p:sldId id="286" r:id="rId10"/>
    <p:sldId id="287" r:id="rId11"/>
    <p:sldId id="288" r:id="rId12"/>
    <p:sldId id="289" r:id="rId13"/>
    <p:sldId id="290" r:id="rId14"/>
    <p:sldId id="291" r:id="rId15"/>
    <p:sldId id="292" r:id="rId16"/>
    <p:sldId id="293" r:id="rId17"/>
    <p:sldId id="294" r:id="rId18"/>
    <p:sldId id="295" r:id="rId19"/>
    <p:sldId id="296" r:id="rId20"/>
    <p:sldId id="297" r:id="rId21"/>
    <p:sldId id="29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76BA1A-ED9A-4975-94FB-B339144261E1}" v="2" dt="2021-05-07T17:25:47.7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TIKALA CHANDRAHAS  - [CH.EN.U4CYS20017]" userId="S::ch.en.u4cys20017@ch.students.amrita.edu::87205f13-3058-48c5-94d7-7223fcb3dce5" providerId="AD" clId="Web-{1976BA1A-ED9A-4975-94FB-B339144261E1}"/>
    <pc:docChg chg="addSld delSld">
      <pc:chgData name="ETIKALA CHANDRAHAS  - [CH.EN.U4CYS20017]" userId="S::ch.en.u4cys20017@ch.students.amrita.edu::87205f13-3058-48c5-94d7-7223fcb3dce5" providerId="AD" clId="Web-{1976BA1A-ED9A-4975-94FB-B339144261E1}" dt="2021-05-07T17:25:47.724" v="1"/>
      <pc:docMkLst>
        <pc:docMk/>
      </pc:docMkLst>
      <pc:sldChg chg="new del">
        <pc:chgData name="ETIKALA CHANDRAHAS  - [CH.EN.U4CYS20017]" userId="S::ch.en.u4cys20017@ch.students.amrita.edu::87205f13-3058-48c5-94d7-7223fcb3dce5" providerId="AD" clId="Web-{1976BA1A-ED9A-4975-94FB-B339144261E1}" dt="2021-05-07T17:25:47.724" v="1"/>
        <pc:sldMkLst>
          <pc:docMk/>
          <pc:sldMk cId="427997759" sldId="299"/>
        </pc:sldMkLst>
      </pc:sldChg>
    </pc:docChg>
  </pc:docChgLst>
</pc:chgInfo>
</file>

<file path=ppt/diagrams/_rels/data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5.png"/></Relationships>
</file>

<file path=ppt/diagrams/_rels/drawing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2">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5">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DE1229-8273-4507-912C-B46351B81570}" type="doc">
      <dgm:prSet loTypeId="urn:microsoft.com/office/officeart/2005/8/layout/hList1" loCatId="list" qsTypeId="urn:microsoft.com/office/officeart/2005/8/quickstyle/simple1" qsCatId="simple" csTypeId="urn:microsoft.com/office/officeart/2005/8/colors/colorful1#1" csCatId="colorful" phldr="1"/>
      <dgm:spPr/>
      <dgm:t>
        <a:bodyPr/>
        <a:lstStyle/>
        <a:p>
          <a:endParaRPr lang="en-IN"/>
        </a:p>
      </dgm:t>
    </dgm:pt>
    <dgm:pt modelId="{893A3B5C-3388-4757-8549-C270FE66B88F}">
      <dgm:prSet phldrT="[Text]"/>
      <dgm:spPr/>
      <dgm:t>
        <a:bodyPr/>
        <a:lstStyle/>
        <a:p>
          <a:r>
            <a:rPr lang="en-IN" dirty="0">
              <a:latin typeface="+mn-lt"/>
              <a:ea typeface="Microsoft Sans Serif" panose="020B0604020202020204" pitchFamily="34" charset="0"/>
              <a:cs typeface="Microsoft Sans Serif" panose="020B0604020202020204" pitchFamily="34" charset="0"/>
            </a:rPr>
            <a:t>End</a:t>
          </a:r>
          <a:r>
            <a:rPr lang="en-IN" dirty="0">
              <a:latin typeface="+mn-lt"/>
            </a:rPr>
            <a:t> </a:t>
          </a:r>
        </a:p>
      </dgm:t>
    </dgm:pt>
    <dgm:pt modelId="{C32F3250-B446-45D8-9F43-3D8646099BE1}" type="parTrans" cxnId="{69B82C76-E742-42A0-9C0E-65005A0BE5F9}">
      <dgm:prSet/>
      <dgm:spPr/>
      <dgm:t>
        <a:bodyPr/>
        <a:lstStyle/>
        <a:p>
          <a:endParaRPr lang="en-IN"/>
        </a:p>
      </dgm:t>
    </dgm:pt>
    <dgm:pt modelId="{5AD01F09-0F5A-4F2E-94BF-2A7141966F84}" type="sibTrans" cxnId="{69B82C76-E742-42A0-9C0E-65005A0BE5F9}">
      <dgm:prSet/>
      <dgm:spPr/>
      <dgm:t>
        <a:bodyPr/>
        <a:lstStyle/>
        <a:p>
          <a:endParaRPr lang="en-IN"/>
        </a:p>
      </dgm:t>
    </dgm:pt>
    <dgm:pt modelId="{45E01734-BF15-47D7-B723-83E6765F44D5}">
      <dgm:prSet phldrT="[Text]"/>
      <dgm:spPr/>
      <dgm:t>
        <a:bodyPr/>
        <a:lstStyle/>
        <a:p>
          <a:pPr algn="just"/>
          <a:r>
            <a:rPr lang="en-IN" dirty="0">
              <a:latin typeface="+mn-lt"/>
              <a:ea typeface="Microsoft Sans Serif" panose="020B0604020202020204" pitchFamily="34" charset="0"/>
              <a:cs typeface="Microsoft Sans Serif" panose="020B0604020202020204" pitchFamily="34" charset="0"/>
            </a:rPr>
            <a:t>Directly used by Users</a:t>
          </a:r>
        </a:p>
      </dgm:t>
    </dgm:pt>
    <dgm:pt modelId="{8B85FFC6-973D-4C44-8AA8-6D168C290167}" type="parTrans" cxnId="{9210A013-1C9D-4559-A42C-214F5265659A}">
      <dgm:prSet/>
      <dgm:spPr/>
      <dgm:t>
        <a:bodyPr/>
        <a:lstStyle/>
        <a:p>
          <a:endParaRPr lang="en-IN"/>
        </a:p>
      </dgm:t>
    </dgm:pt>
    <dgm:pt modelId="{03182490-49F4-49E1-AF7C-B2F263D84BD5}" type="sibTrans" cxnId="{9210A013-1C9D-4559-A42C-214F5265659A}">
      <dgm:prSet/>
      <dgm:spPr/>
      <dgm:t>
        <a:bodyPr/>
        <a:lstStyle/>
        <a:p>
          <a:endParaRPr lang="en-IN"/>
        </a:p>
      </dgm:t>
    </dgm:pt>
    <dgm:pt modelId="{EC854216-4581-4BB4-AF5E-16BA834093C5}">
      <dgm:prSet phldrT="[Text]"/>
      <dgm:spPr/>
      <dgm:t>
        <a:bodyPr/>
        <a:lstStyle/>
        <a:p>
          <a:pPr algn="just"/>
          <a:r>
            <a:rPr lang="en-IN" dirty="0">
              <a:latin typeface="+mn-lt"/>
              <a:ea typeface="Microsoft Sans Serif" panose="020B0604020202020204" pitchFamily="34" charset="0"/>
              <a:cs typeface="Microsoft Sans Serif" panose="020B0604020202020204" pitchFamily="34" charset="0"/>
            </a:rPr>
            <a:t>Computers, Mobile Phones, etc</a:t>
          </a:r>
        </a:p>
      </dgm:t>
    </dgm:pt>
    <dgm:pt modelId="{E70B074E-C04F-42C0-97BE-ACB12E1C53C1}" type="parTrans" cxnId="{63C186A6-A02F-44FA-A949-03E76CB63B12}">
      <dgm:prSet/>
      <dgm:spPr/>
      <dgm:t>
        <a:bodyPr/>
        <a:lstStyle/>
        <a:p>
          <a:endParaRPr lang="en-IN"/>
        </a:p>
      </dgm:t>
    </dgm:pt>
    <dgm:pt modelId="{F845F275-C7CF-4585-9448-D754CBE04801}" type="sibTrans" cxnId="{63C186A6-A02F-44FA-A949-03E76CB63B12}">
      <dgm:prSet/>
      <dgm:spPr/>
      <dgm:t>
        <a:bodyPr/>
        <a:lstStyle/>
        <a:p>
          <a:endParaRPr lang="en-IN"/>
        </a:p>
      </dgm:t>
    </dgm:pt>
    <dgm:pt modelId="{164B6E13-CC3E-4169-9F7A-2466F17976EE}">
      <dgm:prSet phldrT="[Text]"/>
      <dgm:spPr/>
      <dgm:t>
        <a:bodyPr/>
        <a:lstStyle/>
        <a:p>
          <a:r>
            <a:rPr lang="en-IN" dirty="0">
              <a:latin typeface="+mn-lt"/>
              <a:ea typeface="Microsoft Sans Serif" panose="020B0604020202020204" pitchFamily="34" charset="0"/>
              <a:cs typeface="Microsoft Sans Serif" panose="020B0604020202020204" pitchFamily="34" charset="0"/>
            </a:rPr>
            <a:t>Intermediate</a:t>
          </a:r>
        </a:p>
      </dgm:t>
    </dgm:pt>
    <dgm:pt modelId="{69F6A83B-80DB-48CA-94E0-74F61E8A6FCB}" type="parTrans" cxnId="{FBC61373-C1EE-4A8C-9DE4-3B1D458B3F51}">
      <dgm:prSet/>
      <dgm:spPr/>
      <dgm:t>
        <a:bodyPr/>
        <a:lstStyle/>
        <a:p>
          <a:endParaRPr lang="en-IN"/>
        </a:p>
      </dgm:t>
    </dgm:pt>
    <dgm:pt modelId="{B057549B-6DA7-4177-B1AC-BC0815A34807}" type="sibTrans" cxnId="{FBC61373-C1EE-4A8C-9DE4-3B1D458B3F51}">
      <dgm:prSet/>
      <dgm:spPr/>
      <dgm:t>
        <a:bodyPr/>
        <a:lstStyle/>
        <a:p>
          <a:endParaRPr lang="en-IN"/>
        </a:p>
      </dgm:t>
    </dgm:pt>
    <dgm:pt modelId="{5E93A2E0-C329-4014-9B0F-973F447F8328}">
      <dgm:prSet/>
      <dgm:spPr/>
      <dgm:t>
        <a:bodyPr/>
        <a:lstStyle/>
        <a:p>
          <a:r>
            <a:rPr lang="en-IN" dirty="0">
              <a:latin typeface="+mn-lt"/>
              <a:ea typeface="Microsoft Sans Serif" panose="020B0604020202020204" pitchFamily="34" charset="0"/>
              <a:cs typeface="Microsoft Sans Serif" panose="020B0604020202020204" pitchFamily="34" charset="0"/>
            </a:rPr>
            <a:t>Indirectly used by Users</a:t>
          </a:r>
        </a:p>
      </dgm:t>
    </dgm:pt>
    <dgm:pt modelId="{BD7114C1-113F-40CD-8111-106AAC6D394E}" type="parTrans" cxnId="{393E4BD7-510B-4B3A-AA57-6BC97D8EFAF3}">
      <dgm:prSet/>
      <dgm:spPr/>
      <dgm:t>
        <a:bodyPr/>
        <a:lstStyle/>
        <a:p>
          <a:endParaRPr lang="en-IN"/>
        </a:p>
      </dgm:t>
    </dgm:pt>
    <dgm:pt modelId="{6B652A6F-1777-4561-8F1A-4FA52D264414}" type="sibTrans" cxnId="{393E4BD7-510B-4B3A-AA57-6BC97D8EFAF3}">
      <dgm:prSet/>
      <dgm:spPr/>
      <dgm:t>
        <a:bodyPr/>
        <a:lstStyle/>
        <a:p>
          <a:endParaRPr lang="en-IN"/>
        </a:p>
      </dgm:t>
    </dgm:pt>
    <dgm:pt modelId="{C9791B33-461B-43C3-A38D-B1937FB27951}">
      <dgm:prSet/>
      <dgm:spPr/>
      <dgm:t>
        <a:bodyPr/>
        <a:lstStyle/>
        <a:p>
          <a:r>
            <a:rPr lang="en-IN" dirty="0">
              <a:latin typeface="+mn-lt"/>
              <a:ea typeface="Microsoft Sans Serif" panose="020B0604020202020204" pitchFamily="34" charset="0"/>
              <a:cs typeface="Microsoft Sans Serif" panose="020B0604020202020204" pitchFamily="34" charset="0"/>
            </a:rPr>
            <a:t>Routers, Bridges, etc</a:t>
          </a:r>
        </a:p>
      </dgm:t>
    </dgm:pt>
    <dgm:pt modelId="{A3E69644-8169-49B5-9E88-DF1E44EEEF9F}" type="parTrans" cxnId="{F936103A-F98E-443E-A571-5FDDFF4CA498}">
      <dgm:prSet/>
      <dgm:spPr/>
      <dgm:t>
        <a:bodyPr/>
        <a:lstStyle/>
        <a:p>
          <a:endParaRPr lang="en-IN"/>
        </a:p>
      </dgm:t>
    </dgm:pt>
    <dgm:pt modelId="{391002DE-04BE-4A55-B205-EFC43AF3331C}" type="sibTrans" cxnId="{F936103A-F98E-443E-A571-5FDDFF4CA498}">
      <dgm:prSet/>
      <dgm:spPr/>
      <dgm:t>
        <a:bodyPr/>
        <a:lstStyle/>
        <a:p>
          <a:endParaRPr lang="en-IN"/>
        </a:p>
      </dgm:t>
    </dgm:pt>
    <dgm:pt modelId="{BB97D132-3448-4634-9F44-E2B486F82BF0}" type="pres">
      <dgm:prSet presAssocID="{68DE1229-8273-4507-912C-B46351B81570}" presName="Name0" presStyleCnt="0">
        <dgm:presLayoutVars>
          <dgm:dir/>
          <dgm:animLvl val="lvl"/>
          <dgm:resizeHandles val="exact"/>
        </dgm:presLayoutVars>
      </dgm:prSet>
      <dgm:spPr/>
    </dgm:pt>
    <dgm:pt modelId="{DA3391C1-7F30-41B1-B0E1-F5330E2837D5}" type="pres">
      <dgm:prSet presAssocID="{893A3B5C-3388-4757-8549-C270FE66B88F}" presName="composite" presStyleCnt="0"/>
      <dgm:spPr/>
    </dgm:pt>
    <dgm:pt modelId="{B0F3D4BE-537D-486B-85D3-0B6A7E6BCC70}" type="pres">
      <dgm:prSet presAssocID="{893A3B5C-3388-4757-8549-C270FE66B88F}" presName="parTx" presStyleLbl="alignNode1" presStyleIdx="0" presStyleCnt="2">
        <dgm:presLayoutVars>
          <dgm:chMax val="0"/>
          <dgm:chPref val="0"/>
          <dgm:bulletEnabled val="1"/>
        </dgm:presLayoutVars>
      </dgm:prSet>
      <dgm:spPr/>
    </dgm:pt>
    <dgm:pt modelId="{29B2B908-F6EE-45FA-BAB0-B01BAD18BA38}" type="pres">
      <dgm:prSet presAssocID="{893A3B5C-3388-4757-8549-C270FE66B88F}" presName="desTx" presStyleLbl="alignAccFollowNode1" presStyleIdx="0" presStyleCnt="2">
        <dgm:presLayoutVars>
          <dgm:bulletEnabled val="1"/>
        </dgm:presLayoutVars>
      </dgm:prSet>
      <dgm:spPr/>
    </dgm:pt>
    <dgm:pt modelId="{DC339FB5-4BFB-479C-BF4A-3D4F61385F07}" type="pres">
      <dgm:prSet presAssocID="{5AD01F09-0F5A-4F2E-94BF-2A7141966F84}" presName="space" presStyleCnt="0"/>
      <dgm:spPr/>
    </dgm:pt>
    <dgm:pt modelId="{045A61ED-F2EA-4E6F-8A7E-E076CD172BF1}" type="pres">
      <dgm:prSet presAssocID="{164B6E13-CC3E-4169-9F7A-2466F17976EE}" presName="composite" presStyleCnt="0"/>
      <dgm:spPr/>
    </dgm:pt>
    <dgm:pt modelId="{F2474A3D-8133-4E57-BEB4-A17E825A5B4B}" type="pres">
      <dgm:prSet presAssocID="{164B6E13-CC3E-4169-9F7A-2466F17976EE}" presName="parTx" presStyleLbl="alignNode1" presStyleIdx="1" presStyleCnt="2">
        <dgm:presLayoutVars>
          <dgm:chMax val="0"/>
          <dgm:chPref val="0"/>
          <dgm:bulletEnabled val="1"/>
        </dgm:presLayoutVars>
      </dgm:prSet>
      <dgm:spPr/>
    </dgm:pt>
    <dgm:pt modelId="{F42EAE2B-13E0-4785-B8DF-15CD8C338E32}" type="pres">
      <dgm:prSet presAssocID="{164B6E13-CC3E-4169-9F7A-2466F17976EE}" presName="desTx" presStyleLbl="alignAccFollowNode1" presStyleIdx="1" presStyleCnt="2">
        <dgm:presLayoutVars>
          <dgm:bulletEnabled val="1"/>
        </dgm:presLayoutVars>
      </dgm:prSet>
      <dgm:spPr/>
    </dgm:pt>
  </dgm:ptLst>
  <dgm:cxnLst>
    <dgm:cxn modelId="{FA45910B-40E1-4730-8059-9BAD52DD53C8}" type="presOf" srcId="{893A3B5C-3388-4757-8549-C270FE66B88F}" destId="{B0F3D4BE-537D-486B-85D3-0B6A7E6BCC70}" srcOrd="0" destOrd="0" presId="urn:microsoft.com/office/officeart/2005/8/layout/hList1"/>
    <dgm:cxn modelId="{9210A013-1C9D-4559-A42C-214F5265659A}" srcId="{893A3B5C-3388-4757-8549-C270FE66B88F}" destId="{45E01734-BF15-47D7-B723-83E6765F44D5}" srcOrd="0" destOrd="0" parTransId="{8B85FFC6-973D-4C44-8AA8-6D168C290167}" sibTransId="{03182490-49F4-49E1-AF7C-B2F263D84BD5}"/>
    <dgm:cxn modelId="{F936103A-F98E-443E-A571-5FDDFF4CA498}" srcId="{164B6E13-CC3E-4169-9F7A-2466F17976EE}" destId="{C9791B33-461B-43C3-A38D-B1937FB27951}" srcOrd="1" destOrd="0" parTransId="{A3E69644-8169-49B5-9E88-DF1E44EEEF9F}" sibTransId="{391002DE-04BE-4A55-B205-EFC43AF3331C}"/>
    <dgm:cxn modelId="{C3E61E67-42D9-40B7-ACF9-61C877540CB8}" type="presOf" srcId="{EC854216-4581-4BB4-AF5E-16BA834093C5}" destId="{29B2B908-F6EE-45FA-BAB0-B01BAD18BA38}" srcOrd="0" destOrd="1" presId="urn:microsoft.com/office/officeart/2005/8/layout/hList1"/>
    <dgm:cxn modelId="{FBC61373-C1EE-4A8C-9DE4-3B1D458B3F51}" srcId="{68DE1229-8273-4507-912C-B46351B81570}" destId="{164B6E13-CC3E-4169-9F7A-2466F17976EE}" srcOrd="1" destOrd="0" parTransId="{69F6A83B-80DB-48CA-94E0-74F61E8A6FCB}" sibTransId="{B057549B-6DA7-4177-B1AC-BC0815A34807}"/>
    <dgm:cxn modelId="{9D721A55-5FC0-40BB-AA85-4E95CB004A0D}" type="presOf" srcId="{68DE1229-8273-4507-912C-B46351B81570}" destId="{BB97D132-3448-4634-9F44-E2B486F82BF0}" srcOrd="0" destOrd="0" presId="urn:microsoft.com/office/officeart/2005/8/layout/hList1"/>
    <dgm:cxn modelId="{69B82C76-E742-42A0-9C0E-65005A0BE5F9}" srcId="{68DE1229-8273-4507-912C-B46351B81570}" destId="{893A3B5C-3388-4757-8549-C270FE66B88F}" srcOrd="0" destOrd="0" parTransId="{C32F3250-B446-45D8-9F43-3D8646099BE1}" sibTransId="{5AD01F09-0F5A-4F2E-94BF-2A7141966F84}"/>
    <dgm:cxn modelId="{3E736AA6-ED66-4FF5-88E4-965B0B349752}" type="presOf" srcId="{45E01734-BF15-47D7-B723-83E6765F44D5}" destId="{29B2B908-F6EE-45FA-BAB0-B01BAD18BA38}" srcOrd="0" destOrd="0" presId="urn:microsoft.com/office/officeart/2005/8/layout/hList1"/>
    <dgm:cxn modelId="{63C186A6-A02F-44FA-A949-03E76CB63B12}" srcId="{893A3B5C-3388-4757-8549-C270FE66B88F}" destId="{EC854216-4581-4BB4-AF5E-16BA834093C5}" srcOrd="1" destOrd="0" parTransId="{E70B074E-C04F-42C0-97BE-ACB12E1C53C1}" sibTransId="{F845F275-C7CF-4585-9448-D754CBE04801}"/>
    <dgm:cxn modelId="{BD22A6BA-F1FC-4E96-88C5-2A346BCEE903}" type="presOf" srcId="{5E93A2E0-C329-4014-9B0F-973F447F8328}" destId="{F42EAE2B-13E0-4785-B8DF-15CD8C338E32}" srcOrd="0" destOrd="0" presId="urn:microsoft.com/office/officeart/2005/8/layout/hList1"/>
    <dgm:cxn modelId="{BD096AC5-7CCA-49FA-836B-F2A6C90952DC}" type="presOf" srcId="{164B6E13-CC3E-4169-9F7A-2466F17976EE}" destId="{F2474A3D-8133-4E57-BEB4-A17E825A5B4B}" srcOrd="0" destOrd="0" presId="urn:microsoft.com/office/officeart/2005/8/layout/hList1"/>
    <dgm:cxn modelId="{16AD4BD3-804D-46C3-8B75-1CC068600C5C}" type="presOf" srcId="{C9791B33-461B-43C3-A38D-B1937FB27951}" destId="{F42EAE2B-13E0-4785-B8DF-15CD8C338E32}" srcOrd="0" destOrd="1" presId="urn:microsoft.com/office/officeart/2005/8/layout/hList1"/>
    <dgm:cxn modelId="{393E4BD7-510B-4B3A-AA57-6BC97D8EFAF3}" srcId="{164B6E13-CC3E-4169-9F7A-2466F17976EE}" destId="{5E93A2E0-C329-4014-9B0F-973F447F8328}" srcOrd="0" destOrd="0" parTransId="{BD7114C1-113F-40CD-8111-106AAC6D394E}" sibTransId="{6B652A6F-1777-4561-8F1A-4FA52D264414}"/>
    <dgm:cxn modelId="{45588713-F096-4619-89BC-6E44F2D44C6E}" type="presParOf" srcId="{BB97D132-3448-4634-9F44-E2B486F82BF0}" destId="{DA3391C1-7F30-41B1-B0E1-F5330E2837D5}" srcOrd="0" destOrd="0" presId="urn:microsoft.com/office/officeart/2005/8/layout/hList1"/>
    <dgm:cxn modelId="{35F2D418-30A0-4E4F-A308-64AE45FA3E81}" type="presParOf" srcId="{DA3391C1-7F30-41B1-B0E1-F5330E2837D5}" destId="{B0F3D4BE-537D-486B-85D3-0B6A7E6BCC70}" srcOrd="0" destOrd="0" presId="urn:microsoft.com/office/officeart/2005/8/layout/hList1"/>
    <dgm:cxn modelId="{C9321CF5-5A19-44A5-8D87-C9533C1CC89A}" type="presParOf" srcId="{DA3391C1-7F30-41B1-B0E1-F5330E2837D5}" destId="{29B2B908-F6EE-45FA-BAB0-B01BAD18BA38}" srcOrd="1" destOrd="0" presId="urn:microsoft.com/office/officeart/2005/8/layout/hList1"/>
    <dgm:cxn modelId="{411F00D8-EC61-4AC5-9C77-4586B3579F6A}" type="presParOf" srcId="{BB97D132-3448-4634-9F44-E2B486F82BF0}" destId="{DC339FB5-4BFB-479C-BF4A-3D4F61385F07}" srcOrd="1" destOrd="0" presId="urn:microsoft.com/office/officeart/2005/8/layout/hList1"/>
    <dgm:cxn modelId="{4CE2C167-4079-4EA0-94C1-1C9EAEF4C694}" type="presParOf" srcId="{BB97D132-3448-4634-9F44-E2B486F82BF0}" destId="{045A61ED-F2EA-4E6F-8A7E-E076CD172BF1}" srcOrd="2" destOrd="0" presId="urn:microsoft.com/office/officeart/2005/8/layout/hList1"/>
    <dgm:cxn modelId="{0D288501-9C01-4603-868F-E3EC856C363E}" type="presParOf" srcId="{045A61ED-F2EA-4E6F-8A7E-E076CD172BF1}" destId="{F2474A3D-8133-4E57-BEB4-A17E825A5B4B}" srcOrd="0" destOrd="0" presId="urn:microsoft.com/office/officeart/2005/8/layout/hList1"/>
    <dgm:cxn modelId="{9F41A4EA-8617-4F1C-97AB-696CBD956158}" type="presParOf" srcId="{045A61ED-F2EA-4E6F-8A7E-E076CD172BF1}" destId="{F42EAE2B-13E0-4785-B8DF-15CD8C338E32}"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8DE1229-8273-4507-912C-B46351B81570}" type="doc">
      <dgm:prSet loTypeId="urn:microsoft.com/office/officeart/2005/8/layout/hList1" loCatId="list" qsTypeId="urn:microsoft.com/office/officeart/2005/8/quickstyle/simple1" qsCatId="simple" csTypeId="urn:microsoft.com/office/officeart/2005/8/colors/colorful1#2" csCatId="colorful" phldr="1"/>
      <dgm:spPr/>
      <dgm:t>
        <a:bodyPr/>
        <a:lstStyle/>
        <a:p>
          <a:endParaRPr lang="en-IN"/>
        </a:p>
      </dgm:t>
    </dgm:pt>
    <dgm:pt modelId="{893A3B5C-3388-4757-8549-C270FE66B88F}">
      <dgm:prSet phldrT="[Text]"/>
      <dgm:spPr/>
      <dgm:t>
        <a:bodyPr/>
        <a:lstStyle/>
        <a:p>
          <a:r>
            <a:rPr lang="en-IN" dirty="0">
              <a:latin typeface="+mn-lt"/>
              <a:ea typeface="Microsoft Sans Serif" panose="020B0604020202020204" pitchFamily="34" charset="0"/>
              <a:cs typeface="Microsoft Sans Serif" panose="020B0604020202020204" pitchFamily="34" charset="0"/>
            </a:rPr>
            <a:t>Wired</a:t>
          </a:r>
          <a:r>
            <a:rPr lang="en-IN" dirty="0">
              <a:latin typeface="+mn-lt"/>
            </a:rPr>
            <a:t> </a:t>
          </a:r>
        </a:p>
      </dgm:t>
    </dgm:pt>
    <dgm:pt modelId="{C32F3250-B446-45D8-9F43-3D8646099BE1}" type="parTrans" cxnId="{69B82C76-E742-42A0-9C0E-65005A0BE5F9}">
      <dgm:prSet/>
      <dgm:spPr/>
      <dgm:t>
        <a:bodyPr/>
        <a:lstStyle/>
        <a:p>
          <a:endParaRPr lang="en-IN"/>
        </a:p>
      </dgm:t>
    </dgm:pt>
    <dgm:pt modelId="{5AD01F09-0F5A-4F2E-94BF-2A7141966F84}" type="sibTrans" cxnId="{69B82C76-E742-42A0-9C0E-65005A0BE5F9}">
      <dgm:prSet/>
      <dgm:spPr/>
      <dgm:t>
        <a:bodyPr/>
        <a:lstStyle/>
        <a:p>
          <a:endParaRPr lang="en-IN"/>
        </a:p>
      </dgm:t>
    </dgm:pt>
    <dgm:pt modelId="{45E01734-BF15-47D7-B723-83E6765F44D5}">
      <dgm:prSet phldrT="[Text]"/>
      <dgm:spPr/>
      <dgm:t>
        <a:bodyPr/>
        <a:lstStyle/>
        <a:p>
          <a:pPr algn="just"/>
          <a:r>
            <a:rPr lang="en-IN" dirty="0">
              <a:latin typeface="+mn-lt"/>
              <a:ea typeface="Microsoft Sans Serif" panose="020B0604020202020204" pitchFamily="34" charset="0"/>
              <a:cs typeface="Microsoft Sans Serif" panose="020B0604020202020204" pitchFamily="34" charset="0"/>
            </a:rPr>
            <a:t>Coaxial</a:t>
          </a:r>
        </a:p>
      </dgm:t>
    </dgm:pt>
    <dgm:pt modelId="{8B85FFC6-973D-4C44-8AA8-6D168C290167}" type="parTrans" cxnId="{9210A013-1C9D-4559-A42C-214F5265659A}">
      <dgm:prSet/>
      <dgm:spPr/>
      <dgm:t>
        <a:bodyPr/>
        <a:lstStyle/>
        <a:p>
          <a:endParaRPr lang="en-IN"/>
        </a:p>
      </dgm:t>
    </dgm:pt>
    <dgm:pt modelId="{03182490-49F4-49E1-AF7C-B2F263D84BD5}" type="sibTrans" cxnId="{9210A013-1C9D-4559-A42C-214F5265659A}">
      <dgm:prSet/>
      <dgm:spPr/>
      <dgm:t>
        <a:bodyPr/>
        <a:lstStyle/>
        <a:p>
          <a:endParaRPr lang="en-IN"/>
        </a:p>
      </dgm:t>
    </dgm:pt>
    <dgm:pt modelId="{EC854216-4581-4BB4-AF5E-16BA834093C5}">
      <dgm:prSet phldrT="[Text]"/>
      <dgm:spPr/>
      <dgm:t>
        <a:bodyPr/>
        <a:lstStyle/>
        <a:p>
          <a:pPr algn="just"/>
          <a:r>
            <a:rPr lang="en-IN" dirty="0">
              <a:latin typeface="+mn-lt"/>
              <a:ea typeface="Microsoft Sans Serif" panose="020B0604020202020204" pitchFamily="34" charset="0"/>
              <a:cs typeface="Microsoft Sans Serif" panose="020B0604020202020204" pitchFamily="34" charset="0"/>
            </a:rPr>
            <a:t>Twisted Pair</a:t>
          </a:r>
        </a:p>
      </dgm:t>
    </dgm:pt>
    <dgm:pt modelId="{E70B074E-C04F-42C0-97BE-ACB12E1C53C1}" type="parTrans" cxnId="{63C186A6-A02F-44FA-A949-03E76CB63B12}">
      <dgm:prSet/>
      <dgm:spPr/>
      <dgm:t>
        <a:bodyPr/>
        <a:lstStyle/>
        <a:p>
          <a:endParaRPr lang="en-IN"/>
        </a:p>
      </dgm:t>
    </dgm:pt>
    <dgm:pt modelId="{F845F275-C7CF-4585-9448-D754CBE04801}" type="sibTrans" cxnId="{63C186A6-A02F-44FA-A949-03E76CB63B12}">
      <dgm:prSet/>
      <dgm:spPr/>
      <dgm:t>
        <a:bodyPr/>
        <a:lstStyle/>
        <a:p>
          <a:endParaRPr lang="en-IN"/>
        </a:p>
      </dgm:t>
    </dgm:pt>
    <dgm:pt modelId="{164B6E13-CC3E-4169-9F7A-2466F17976EE}">
      <dgm:prSet phldrT="[Text]"/>
      <dgm:spPr/>
      <dgm:t>
        <a:bodyPr/>
        <a:lstStyle/>
        <a:p>
          <a:r>
            <a:rPr lang="en-IN" dirty="0">
              <a:latin typeface="+mn-lt"/>
              <a:ea typeface="Microsoft Sans Serif" panose="020B0604020202020204" pitchFamily="34" charset="0"/>
              <a:cs typeface="Microsoft Sans Serif" panose="020B0604020202020204" pitchFamily="34" charset="0"/>
            </a:rPr>
            <a:t>Wireless</a:t>
          </a:r>
        </a:p>
      </dgm:t>
    </dgm:pt>
    <dgm:pt modelId="{69F6A83B-80DB-48CA-94E0-74F61E8A6FCB}" type="parTrans" cxnId="{FBC61373-C1EE-4A8C-9DE4-3B1D458B3F51}">
      <dgm:prSet/>
      <dgm:spPr/>
      <dgm:t>
        <a:bodyPr/>
        <a:lstStyle/>
        <a:p>
          <a:endParaRPr lang="en-IN"/>
        </a:p>
      </dgm:t>
    </dgm:pt>
    <dgm:pt modelId="{B057549B-6DA7-4177-B1AC-BC0815A34807}" type="sibTrans" cxnId="{FBC61373-C1EE-4A8C-9DE4-3B1D458B3F51}">
      <dgm:prSet/>
      <dgm:spPr/>
      <dgm:t>
        <a:bodyPr/>
        <a:lstStyle/>
        <a:p>
          <a:endParaRPr lang="en-IN"/>
        </a:p>
      </dgm:t>
    </dgm:pt>
    <dgm:pt modelId="{5E93A2E0-C329-4014-9B0F-973F447F8328}">
      <dgm:prSet/>
      <dgm:spPr/>
      <dgm:t>
        <a:bodyPr/>
        <a:lstStyle/>
        <a:p>
          <a:r>
            <a:rPr lang="en-IN" dirty="0">
              <a:latin typeface="+mn-lt"/>
              <a:ea typeface="Microsoft Sans Serif" panose="020B0604020202020204" pitchFamily="34" charset="0"/>
              <a:cs typeface="Microsoft Sans Serif" panose="020B0604020202020204" pitchFamily="34" charset="0"/>
            </a:rPr>
            <a:t>Infrared</a:t>
          </a:r>
        </a:p>
      </dgm:t>
    </dgm:pt>
    <dgm:pt modelId="{BD7114C1-113F-40CD-8111-106AAC6D394E}" type="parTrans" cxnId="{393E4BD7-510B-4B3A-AA57-6BC97D8EFAF3}">
      <dgm:prSet/>
      <dgm:spPr/>
      <dgm:t>
        <a:bodyPr/>
        <a:lstStyle/>
        <a:p>
          <a:endParaRPr lang="en-IN"/>
        </a:p>
      </dgm:t>
    </dgm:pt>
    <dgm:pt modelId="{6B652A6F-1777-4561-8F1A-4FA52D264414}" type="sibTrans" cxnId="{393E4BD7-510B-4B3A-AA57-6BC97D8EFAF3}">
      <dgm:prSet/>
      <dgm:spPr/>
      <dgm:t>
        <a:bodyPr/>
        <a:lstStyle/>
        <a:p>
          <a:endParaRPr lang="en-IN"/>
        </a:p>
      </dgm:t>
    </dgm:pt>
    <dgm:pt modelId="{C9791B33-461B-43C3-A38D-B1937FB27951}">
      <dgm:prSet/>
      <dgm:spPr/>
      <dgm:t>
        <a:bodyPr/>
        <a:lstStyle/>
        <a:p>
          <a:r>
            <a:rPr lang="en-IN" dirty="0">
              <a:latin typeface="+mn-lt"/>
              <a:ea typeface="Microsoft Sans Serif" panose="020B0604020202020204" pitchFamily="34" charset="0"/>
              <a:cs typeface="Microsoft Sans Serif" panose="020B0604020202020204" pitchFamily="34" charset="0"/>
            </a:rPr>
            <a:t>Micro waves</a:t>
          </a:r>
        </a:p>
      </dgm:t>
    </dgm:pt>
    <dgm:pt modelId="{A3E69644-8169-49B5-9E88-DF1E44EEEF9F}" type="parTrans" cxnId="{F936103A-F98E-443E-A571-5FDDFF4CA498}">
      <dgm:prSet/>
      <dgm:spPr/>
      <dgm:t>
        <a:bodyPr/>
        <a:lstStyle/>
        <a:p>
          <a:endParaRPr lang="en-IN"/>
        </a:p>
      </dgm:t>
    </dgm:pt>
    <dgm:pt modelId="{391002DE-04BE-4A55-B205-EFC43AF3331C}" type="sibTrans" cxnId="{F936103A-F98E-443E-A571-5FDDFF4CA498}">
      <dgm:prSet/>
      <dgm:spPr/>
      <dgm:t>
        <a:bodyPr/>
        <a:lstStyle/>
        <a:p>
          <a:endParaRPr lang="en-IN"/>
        </a:p>
      </dgm:t>
    </dgm:pt>
    <dgm:pt modelId="{86EE0FDF-2D66-49CF-A52A-6442CB95E74F}">
      <dgm:prSet phldrT="[Text]"/>
      <dgm:spPr/>
      <dgm:t>
        <a:bodyPr/>
        <a:lstStyle/>
        <a:p>
          <a:pPr algn="just"/>
          <a:r>
            <a:rPr lang="en-IN" dirty="0" err="1">
              <a:latin typeface="+mn-lt"/>
              <a:ea typeface="Microsoft Sans Serif" panose="020B0604020202020204" pitchFamily="34" charset="0"/>
              <a:cs typeface="Microsoft Sans Serif" panose="020B0604020202020204" pitchFamily="34" charset="0"/>
            </a:rPr>
            <a:t>Fiber</a:t>
          </a:r>
          <a:r>
            <a:rPr lang="en-IN" dirty="0">
              <a:latin typeface="+mn-lt"/>
              <a:ea typeface="Microsoft Sans Serif" panose="020B0604020202020204" pitchFamily="34" charset="0"/>
              <a:cs typeface="Microsoft Sans Serif" panose="020B0604020202020204" pitchFamily="34" charset="0"/>
            </a:rPr>
            <a:t> optic</a:t>
          </a:r>
        </a:p>
      </dgm:t>
    </dgm:pt>
    <dgm:pt modelId="{2EC3FC47-2B23-409F-A779-FA3588ACFCC8}" type="parTrans" cxnId="{37B3700F-076C-48E0-A507-7E261A66E464}">
      <dgm:prSet/>
      <dgm:spPr/>
      <dgm:t>
        <a:bodyPr/>
        <a:lstStyle/>
        <a:p>
          <a:endParaRPr lang="en-IN"/>
        </a:p>
      </dgm:t>
    </dgm:pt>
    <dgm:pt modelId="{A9D59655-B336-4EAB-84BD-6B36166205B5}" type="sibTrans" cxnId="{37B3700F-076C-48E0-A507-7E261A66E464}">
      <dgm:prSet/>
      <dgm:spPr/>
      <dgm:t>
        <a:bodyPr/>
        <a:lstStyle/>
        <a:p>
          <a:endParaRPr lang="en-IN"/>
        </a:p>
      </dgm:t>
    </dgm:pt>
    <dgm:pt modelId="{5FBF11C4-5F76-4C4C-AE82-5F1D61F39466}">
      <dgm:prSet/>
      <dgm:spPr/>
      <dgm:t>
        <a:bodyPr/>
        <a:lstStyle/>
        <a:p>
          <a:r>
            <a:rPr lang="en-IN" dirty="0">
              <a:latin typeface="+mn-lt"/>
              <a:ea typeface="Microsoft Sans Serif" panose="020B0604020202020204" pitchFamily="34" charset="0"/>
              <a:cs typeface="Microsoft Sans Serif" panose="020B0604020202020204" pitchFamily="34" charset="0"/>
            </a:rPr>
            <a:t>Radio Waves</a:t>
          </a:r>
        </a:p>
      </dgm:t>
    </dgm:pt>
    <dgm:pt modelId="{866D2B48-BACA-4EE6-9063-12118EAE8A4A}" type="parTrans" cxnId="{D797A6E8-9E57-4BE7-9D57-0460DD80D345}">
      <dgm:prSet/>
      <dgm:spPr/>
      <dgm:t>
        <a:bodyPr/>
        <a:lstStyle/>
        <a:p>
          <a:endParaRPr lang="en-IN"/>
        </a:p>
      </dgm:t>
    </dgm:pt>
    <dgm:pt modelId="{27D4BBA0-3D85-40BE-9FF7-24081DB55C4E}" type="sibTrans" cxnId="{D797A6E8-9E57-4BE7-9D57-0460DD80D345}">
      <dgm:prSet/>
      <dgm:spPr/>
      <dgm:t>
        <a:bodyPr/>
        <a:lstStyle/>
        <a:p>
          <a:endParaRPr lang="en-IN"/>
        </a:p>
      </dgm:t>
    </dgm:pt>
    <dgm:pt modelId="{BB97D132-3448-4634-9F44-E2B486F82BF0}" type="pres">
      <dgm:prSet presAssocID="{68DE1229-8273-4507-912C-B46351B81570}" presName="Name0" presStyleCnt="0">
        <dgm:presLayoutVars>
          <dgm:dir/>
          <dgm:animLvl val="lvl"/>
          <dgm:resizeHandles val="exact"/>
        </dgm:presLayoutVars>
      </dgm:prSet>
      <dgm:spPr/>
    </dgm:pt>
    <dgm:pt modelId="{DA3391C1-7F30-41B1-B0E1-F5330E2837D5}" type="pres">
      <dgm:prSet presAssocID="{893A3B5C-3388-4757-8549-C270FE66B88F}" presName="composite" presStyleCnt="0"/>
      <dgm:spPr/>
    </dgm:pt>
    <dgm:pt modelId="{B0F3D4BE-537D-486B-85D3-0B6A7E6BCC70}" type="pres">
      <dgm:prSet presAssocID="{893A3B5C-3388-4757-8549-C270FE66B88F}" presName="parTx" presStyleLbl="alignNode1" presStyleIdx="0" presStyleCnt="2">
        <dgm:presLayoutVars>
          <dgm:chMax val="0"/>
          <dgm:chPref val="0"/>
          <dgm:bulletEnabled val="1"/>
        </dgm:presLayoutVars>
      </dgm:prSet>
      <dgm:spPr/>
    </dgm:pt>
    <dgm:pt modelId="{29B2B908-F6EE-45FA-BAB0-B01BAD18BA38}" type="pres">
      <dgm:prSet presAssocID="{893A3B5C-3388-4757-8549-C270FE66B88F}" presName="desTx" presStyleLbl="alignAccFollowNode1" presStyleIdx="0" presStyleCnt="2">
        <dgm:presLayoutVars>
          <dgm:bulletEnabled val="1"/>
        </dgm:presLayoutVars>
      </dgm:prSet>
      <dgm:spPr/>
    </dgm:pt>
    <dgm:pt modelId="{DC339FB5-4BFB-479C-BF4A-3D4F61385F07}" type="pres">
      <dgm:prSet presAssocID="{5AD01F09-0F5A-4F2E-94BF-2A7141966F84}" presName="space" presStyleCnt="0"/>
      <dgm:spPr/>
    </dgm:pt>
    <dgm:pt modelId="{045A61ED-F2EA-4E6F-8A7E-E076CD172BF1}" type="pres">
      <dgm:prSet presAssocID="{164B6E13-CC3E-4169-9F7A-2466F17976EE}" presName="composite" presStyleCnt="0"/>
      <dgm:spPr/>
    </dgm:pt>
    <dgm:pt modelId="{F2474A3D-8133-4E57-BEB4-A17E825A5B4B}" type="pres">
      <dgm:prSet presAssocID="{164B6E13-CC3E-4169-9F7A-2466F17976EE}" presName="parTx" presStyleLbl="alignNode1" presStyleIdx="1" presStyleCnt="2">
        <dgm:presLayoutVars>
          <dgm:chMax val="0"/>
          <dgm:chPref val="0"/>
          <dgm:bulletEnabled val="1"/>
        </dgm:presLayoutVars>
      </dgm:prSet>
      <dgm:spPr/>
    </dgm:pt>
    <dgm:pt modelId="{F42EAE2B-13E0-4785-B8DF-15CD8C338E32}" type="pres">
      <dgm:prSet presAssocID="{164B6E13-CC3E-4169-9F7A-2466F17976EE}" presName="desTx" presStyleLbl="alignAccFollowNode1" presStyleIdx="1" presStyleCnt="2">
        <dgm:presLayoutVars>
          <dgm:bulletEnabled val="1"/>
        </dgm:presLayoutVars>
      </dgm:prSet>
      <dgm:spPr/>
    </dgm:pt>
  </dgm:ptLst>
  <dgm:cxnLst>
    <dgm:cxn modelId="{935EDE00-5674-4563-BD66-0627B027EB49}" type="presOf" srcId="{5E93A2E0-C329-4014-9B0F-973F447F8328}" destId="{F42EAE2B-13E0-4785-B8DF-15CD8C338E32}" srcOrd="0" destOrd="0" presId="urn:microsoft.com/office/officeart/2005/8/layout/hList1"/>
    <dgm:cxn modelId="{070BFE09-3864-4E34-96F0-98D4DF2D5541}" type="presOf" srcId="{45E01734-BF15-47D7-B723-83E6765F44D5}" destId="{29B2B908-F6EE-45FA-BAB0-B01BAD18BA38}" srcOrd="0" destOrd="0" presId="urn:microsoft.com/office/officeart/2005/8/layout/hList1"/>
    <dgm:cxn modelId="{78B1860E-E662-4699-BA86-27B95A20B3DD}" type="presOf" srcId="{68DE1229-8273-4507-912C-B46351B81570}" destId="{BB97D132-3448-4634-9F44-E2B486F82BF0}" srcOrd="0" destOrd="0" presId="urn:microsoft.com/office/officeart/2005/8/layout/hList1"/>
    <dgm:cxn modelId="{37B3700F-076C-48E0-A507-7E261A66E464}" srcId="{893A3B5C-3388-4757-8549-C270FE66B88F}" destId="{86EE0FDF-2D66-49CF-A52A-6442CB95E74F}" srcOrd="2" destOrd="0" parTransId="{2EC3FC47-2B23-409F-A779-FA3588ACFCC8}" sibTransId="{A9D59655-B336-4EAB-84BD-6B36166205B5}"/>
    <dgm:cxn modelId="{9210A013-1C9D-4559-A42C-214F5265659A}" srcId="{893A3B5C-3388-4757-8549-C270FE66B88F}" destId="{45E01734-BF15-47D7-B723-83E6765F44D5}" srcOrd="0" destOrd="0" parTransId="{8B85FFC6-973D-4C44-8AA8-6D168C290167}" sibTransId="{03182490-49F4-49E1-AF7C-B2F263D84BD5}"/>
    <dgm:cxn modelId="{8331B421-9B3D-4E76-8710-C68DEE5AE55F}" type="presOf" srcId="{86EE0FDF-2D66-49CF-A52A-6442CB95E74F}" destId="{29B2B908-F6EE-45FA-BAB0-B01BAD18BA38}" srcOrd="0" destOrd="2" presId="urn:microsoft.com/office/officeart/2005/8/layout/hList1"/>
    <dgm:cxn modelId="{F936103A-F98E-443E-A571-5FDDFF4CA498}" srcId="{164B6E13-CC3E-4169-9F7A-2466F17976EE}" destId="{C9791B33-461B-43C3-A38D-B1937FB27951}" srcOrd="1" destOrd="0" parTransId="{A3E69644-8169-49B5-9E88-DF1E44EEEF9F}" sibTransId="{391002DE-04BE-4A55-B205-EFC43AF3331C}"/>
    <dgm:cxn modelId="{90B85F6A-50F2-4F7A-8987-A9D22365E5A7}" type="presOf" srcId="{893A3B5C-3388-4757-8549-C270FE66B88F}" destId="{B0F3D4BE-537D-486B-85D3-0B6A7E6BCC70}" srcOrd="0" destOrd="0" presId="urn:microsoft.com/office/officeart/2005/8/layout/hList1"/>
    <dgm:cxn modelId="{FBC61373-C1EE-4A8C-9DE4-3B1D458B3F51}" srcId="{68DE1229-8273-4507-912C-B46351B81570}" destId="{164B6E13-CC3E-4169-9F7A-2466F17976EE}" srcOrd="1" destOrd="0" parTransId="{69F6A83B-80DB-48CA-94E0-74F61E8A6FCB}" sibTransId="{B057549B-6DA7-4177-B1AC-BC0815A34807}"/>
    <dgm:cxn modelId="{69B82C76-E742-42A0-9C0E-65005A0BE5F9}" srcId="{68DE1229-8273-4507-912C-B46351B81570}" destId="{893A3B5C-3388-4757-8549-C270FE66B88F}" srcOrd="0" destOrd="0" parTransId="{C32F3250-B446-45D8-9F43-3D8646099BE1}" sibTransId="{5AD01F09-0F5A-4F2E-94BF-2A7141966F84}"/>
    <dgm:cxn modelId="{4CCF557E-FA39-45FF-8278-60ED2251B6C4}" type="presOf" srcId="{EC854216-4581-4BB4-AF5E-16BA834093C5}" destId="{29B2B908-F6EE-45FA-BAB0-B01BAD18BA38}" srcOrd="0" destOrd="1" presId="urn:microsoft.com/office/officeart/2005/8/layout/hList1"/>
    <dgm:cxn modelId="{56840EA5-E7B7-44BB-B674-A50C36CBBE89}" type="presOf" srcId="{5FBF11C4-5F76-4C4C-AE82-5F1D61F39466}" destId="{F42EAE2B-13E0-4785-B8DF-15CD8C338E32}" srcOrd="0" destOrd="2" presId="urn:microsoft.com/office/officeart/2005/8/layout/hList1"/>
    <dgm:cxn modelId="{63C186A6-A02F-44FA-A949-03E76CB63B12}" srcId="{893A3B5C-3388-4757-8549-C270FE66B88F}" destId="{EC854216-4581-4BB4-AF5E-16BA834093C5}" srcOrd="1" destOrd="0" parTransId="{E70B074E-C04F-42C0-97BE-ACB12E1C53C1}" sibTransId="{F845F275-C7CF-4585-9448-D754CBE04801}"/>
    <dgm:cxn modelId="{CD9684BB-48D8-4CD7-99A1-2267483620B1}" type="presOf" srcId="{C9791B33-461B-43C3-A38D-B1937FB27951}" destId="{F42EAE2B-13E0-4785-B8DF-15CD8C338E32}" srcOrd="0" destOrd="1" presId="urn:microsoft.com/office/officeart/2005/8/layout/hList1"/>
    <dgm:cxn modelId="{393E4BD7-510B-4B3A-AA57-6BC97D8EFAF3}" srcId="{164B6E13-CC3E-4169-9F7A-2466F17976EE}" destId="{5E93A2E0-C329-4014-9B0F-973F447F8328}" srcOrd="0" destOrd="0" parTransId="{BD7114C1-113F-40CD-8111-106AAC6D394E}" sibTransId="{6B652A6F-1777-4561-8F1A-4FA52D264414}"/>
    <dgm:cxn modelId="{83589BDB-2C47-47EF-967A-F238FF9E5C4F}" type="presOf" srcId="{164B6E13-CC3E-4169-9F7A-2466F17976EE}" destId="{F2474A3D-8133-4E57-BEB4-A17E825A5B4B}" srcOrd="0" destOrd="0" presId="urn:microsoft.com/office/officeart/2005/8/layout/hList1"/>
    <dgm:cxn modelId="{D797A6E8-9E57-4BE7-9D57-0460DD80D345}" srcId="{164B6E13-CC3E-4169-9F7A-2466F17976EE}" destId="{5FBF11C4-5F76-4C4C-AE82-5F1D61F39466}" srcOrd="2" destOrd="0" parTransId="{866D2B48-BACA-4EE6-9063-12118EAE8A4A}" sibTransId="{27D4BBA0-3D85-40BE-9FF7-24081DB55C4E}"/>
    <dgm:cxn modelId="{15F2F665-2057-4492-B85A-88D2599DA08A}" type="presParOf" srcId="{BB97D132-3448-4634-9F44-E2B486F82BF0}" destId="{DA3391C1-7F30-41B1-B0E1-F5330E2837D5}" srcOrd="0" destOrd="0" presId="urn:microsoft.com/office/officeart/2005/8/layout/hList1"/>
    <dgm:cxn modelId="{079478CC-B17B-45F9-A110-5C293AEC5B3D}" type="presParOf" srcId="{DA3391C1-7F30-41B1-B0E1-F5330E2837D5}" destId="{B0F3D4BE-537D-486B-85D3-0B6A7E6BCC70}" srcOrd="0" destOrd="0" presId="urn:microsoft.com/office/officeart/2005/8/layout/hList1"/>
    <dgm:cxn modelId="{8066AA05-9C2D-4B38-9A9D-59DF1C2C0AF6}" type="presParOf" srcId="{DA3391C1-7F30-41B1-B0E1-F5330E2837D5}" destId="{29B2B908-F6EE-45FA-BAB0-B01BAD18BA38}" srcOrd="1" destOrd="0" presId="urn:microsoft.com/office/officeart/2005/8/layout/hList1"/>
    <dgm:cxn modelId="{B09D54C5-6D3A-4142-8560-D744572F820C}" type="presParOf" srcId="{BB97D132-3448-4634-9F44-E2B486F82BF0}" destId="{DC339FB5-4BFB-479C-BF4A-3D4F61385F07}" srcOrd="1" destOrd="0" presId="urn:microsoft.com/office/officeart/2005/8/layout/hList1"/>
    <dgm:cxn modelId="{5722B9A0-6381-4D18-A229-FB51BF0B57F8}" type="presParOf" srcId="{BB97D132-3448-4634-9F44-E2B486F82BF0}" destId="{045A61ED-F2EA-4E6F-8A7E-E076CD172BF1}" srcOrd="2" destOrd="0" presId="urn:microsoft.com/office/officeart/2005/8/layout/hList1"/>
    <dgm:cxn modelId="{4E4FFB58-3A70-496C-BA52-6E6A7162E4E3}" type="presParOf" srcId="{045A61ED-F2EA-4E6F-8A7E-E076CD172BF1}" destId="{F2474A3D-8133-4E57-BEB4-A17E825A5B4B}" srcOrd="0" destOrd="0" presId="urn:microsoft.com/office/officeart/2005/8/layout/hList1"/>
    <dgm:cxn modelId="{5CBD08EA-9E24-47C6-9551-6105F7227183}" type="presParOf" srcId="{045A61ED-F2EA-4E6F-8A7E-E076CD172BF1}" destId="{F42EAE2B-13E0-4785-B8DF-15CD8C338E32}" srcOrd="1" destOrd="0" presId="urn:microsoft.com/office/officeart/2005/8/layout/hList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6487052-7C19-46C2-BE40-EC73790697CD}" type="doc">
      <dgm:prSet loTypeId="urn:microsoft.com/office/officeart/2008/layout/TitledPictureBlocks" loCatId="picture" qsTypeId="urn:microsoft.com/office/officeart/2005/8/quickstyle/simple1" qsCatId="simple" csTypeId="urn:microsoft.com/office/officeart/2005/8/colors/colorful1#5" csCatId="colorful" phldr="1"/>
      <dgm:spPr/>
    </dgm:pt>
    <dgm:pt modelId="{2BA0CAA2-56A8-4502-8462-1AE33B350131}">
      <dgm:prSet phldrT="[Text]"/>
      <dgm:spPr/>
      <dgm:t>
        <a:bodyPr/>
        <a:lstStyle/>
        <a:p>
          <a:r>
            <a:rPr lang="en-IN" b="1" dirty="0">
              <a:latin typeface="+mn-lt"/>
              <a:ea typeface="Microsoft Sans Serif" panose="020B0604020202020204" pitchFamily="34" charset="0"/>
              <a:cs typeface="Microsoft Sans Serif" panose="020B0604020202020204" pitchFamily="34" charset="0"/>
            </a:rPr>
            <a:t>BUS</a:t>
          </a:r>
        </a:p>
      </dgm:t>
    </dgm:pt>
    <dgm:pt modelId="{9ACD815F-DFEA-4C55-91B9-70FA546D4F94}" type="parTrans" cxnId="{77FFBBA3-453D-4502-AAB1-C5B757E43A26}">
      <dgm:prSet/>
      <dgm:spPr/>
      <dgm:t>
        <a:bodyPr/>
        <a:lstStyle/>
        <a:p>
          <a:endParaRPr lang="en-IN"/>
        </a:p>
      </dgm:t>
    </dgm:pt>
    <dgm:pt modelId="{5A39D150-C236-4145-8E45-8F44649A052A}" type="sibTrans" cxnId="{77FFBBA3-453D-4502-AAB1-C5B757E43A26}">
      <dgm:prSet/>
      <dgm:spPr/>
      <dgm:t>
        <a:bodyPr/>
        <a:lstStyle/>
        <a:p>
          <a:endParaRPr lang="en-IN"/>
        </a:p>
      </dgm:t>
    </dgm:pt>
    <dgm:pt modelId="{2FDB34A4-3565-409C-9F35-885F9EC32AC1}">
      <dgm:prSet phldrT="[Text]"/>
      <dgm:spPr/>
      <dgm:t>
        <a:bodyPr/>
        <a:lstStyle/>
        <a:p>
          <a:r>
            <a:rPr lang="en-IN" b="1" dirty="0">
              <a:latin typeface="+mn-lt"/>
              <a:ea typeface="Microsoft Sans Serif" panose="020B0604020202020204" pitchFamily="34" charset="0"/>
              <a:cs typeface="Microsoft Sans Serif" panose="020B0604020202020204" pitchFamily="34" charset="0"/>
            </a:rPr>
            <a:t>MESH</a:t>
          </a:r>
        </a:p>
      </dgm:t>
    </dgm:pt>
    <dgm:pt modelId="{D8D89245-CAC2-432F-ADC1-FC6153DD1348}" type="parTrans" cxnId="{2B488AB6-42DF-4A9D-8267-EACDC0BB98C1}">
      <dgm:prSet/>
      <dgm:spPr/>
      <dgm:t>
        <a:bodyPr/>
        <a:lstStyle/>
        <a:p>
          <a:endParaRPr lang="en-IN"/>
        </a:p>
      </dgm:t>
    </dgm:pt>
    <dgm:pt modelId="{739A0AC1-FB79-43F4-A208-56227BFCE3B4}" type="sibTrans" cxnId="{2B488AB6-42DF-4A9D-8267-EACDC0BB98C1}">
      <dgm:prSet/>
      <dgm:spPr/>
      <dgm:t>
        <a:bodyPr/>
        <a:lstStyle/>
        <a:p>
          <a:endParaRPr lang="en-IN"/>
        </a:p>
      </dgm:t>
    </dgm:pt>
    <dgm:pt modelId="{41E30B19-99E4-4900-B9FC-FAFE3F6ED014}">
      <dgm:prSet phldrT="[Text]"/>
      <dgm:spPr/>
      <dgm:t>
        <a:bodyPr/>
        <a:lstStyle/>
        <a:p>
          <a:r>
            <a:rPr lang="en-IN" b="1" dirty="0">
              <a:latin typeface="+mn-lt"/>
              <a:ea typeface="Microsoft Sans Serif" panose="020B0604020202020204" pitchFamily="34" charset="0"/>
              <a:cs typeface="Microsoft Sans Serif" panose="020B0604020202020204" pitchFamily="34" charset="0"/>
            </a:rPr>
            <a:t>RING</a:t>
          </a:r>
        </a:p>
      </dgm:t>
    </dgm:pt>
    <dgm:pt modelId="{C2136ED8-588D-46B0-90C4-D9E93173FDC0}" type="parTrans" cxnId="{1014425C-C86D-4933-ACF7-EFC6B51F61EF}">
      <dgm:prSet/>
      <dgm:spPr/>
      <dgm:t>
        <a:bodyPr/>
        <a:lstStyle/>
        <a:p>
          <a:endParaRPr lang="en-IN"/>
        </a:p>
      </dgm:t>
    </dgm:pt>
    <dgm:pt modelId="{E8563C46-5889-4686-9968-D475AD399526}" type="sibTrans" cxnId="{1014425C-C86D-4933-ACF7-EFC6B51F61EF}">
      <dgm:prSet/>
      <dgm:spPr/>
      <dgm:t>
        <a:bodyPr/>
        <a:lstStyle/>
        <a:p>
          <a:endParaRPr lang="en-IN"/>
        </a:p>
      </dgm:t>
    </dgm:pt>
    <dgm:pt modelId="{3CBA74A0-2BE0-4ACF-8867-122C49228040}">
      <dgm:prSet phldrT="[Text]"/>
      <dgm:spPr/>
      <dgm:t>
        <a:bodyPr/>
        <a:lstStyle/>
        <a:p>
          <a:r>
            <a:rPr lang="en-IN" b="1" dirty="0">
              <a:latin typeface="+mn-lt"/>
              <a:ea typeface="Microsoft Sans Serif" panose="020B0604020202020204" pitchFamily="34" charset="0"/>
              <a:cs typeface="Microsoft Sans Serif" panose="020B0604020202020204" pitchFamily="34" charset="0"/>
            </a:rPr>
            <a:t>STAR</a:t>
          </a:r>
        </a:p>
      </dgm:t>
    </dgm:pt>
    <dgm:pt modelId="{0B46A464-6C8D-4E77-856A-C1E4496E4ACB}" type="parTrans" cxnId="{D081A211-D74E-4850-9843-92ECD7815A96}">
      <dgm:prSet/>
      <dgm:spPr/>
      <dgm:t>
        <a:bodyPr/>
        <a:lstStyle/>
        <a:p>
          <a:endParaRPr lang="en-IN"/>
        </a:p>
      </dgm:t>
    </dgm:pt>
    <dgm:pt modelId="{893D7AC0-E7CF-4E23-BB39-D831A3F3DE0F}" type="sibTrans" cxnId="{D081A211-D74E-4850-9843-92ECD7815A96}">
      <dgm:prSet/>
      <dgm:spPr/>
      <dgm:t>
        <a:bodyPr/>
        <a:lstStyle/>
        <a:p>
          <a:endParaRPr lang="en-IN"/>
        </a:p>
      </dgm:t>
    </dgm:pt>
    <dgm:pt modelId="{1C1341FA-94C9-45D3-9773-15F042056C4F}">
      <dgm:prSet phldrT="[Text]"/>
      <dgm:spPr/>
      <dgm:t>
        <a:bodyPr/>
        <a:lstStyle/>
        <a:p>
          <a:r>
            <a:rPr lang="en-IN" b="1" dirty="0">
              <a:latin typeface="+mn-lt"/>
              <a:ea typeface="Microsoft Sans Serif" panose="020B0604020202020204" pitchFamily="34" charset="0"/>
              <a:cs typeface="Microsoft Sans Serif" panose="020B0604020202020204" pitchFamily="34" charset="0"/>
            </a:rPr>
            <a:t>TREE</a:t>
          </a:r>
        </a:p>
      </dgm:t>
    </dgm:pt>
    <dgm:pt modelId="{6D6B24F0-CE0D-42EF-B152-C852EDCFB76E}" type="parTrans" cxnId="{5F1771CB-088E-4583-B43B-8B3F9033E09A}">
      <dgm:prSet/>
      <dgm:spPr/>
      <dgm:t>
        <a:bodyPr/>
        <a:lstStyle/>
        <a:p>
          <a:endParaRPr lang="en-IN"/>
        </a:p>
      </dgm:t>
    </dgm:pt>
    <dgm:pt modelId="{4A4EDE8D-38F4-4F7D-BCE8-F2A1BE670B09}" type="sibTrans" cxnId="{5F1771CB-088E-4583-B43B-8B3F9033E09A}">
      <dgm:prSet/>
      <dgm:spPr/>
      <dgm:t>
        <a:bodyPr/>
        <a:lstStyle/>
        <a:p>
          <a:endParaRPr lang="en-IN"/>
        </a:p>
      </dgm:t>
    </dgm:pt>
    <dgm:pt modelId="{5B137B8D-93C5-452F-98D6-16B1EED25556}" type="pres">
      <dgm:prSet presAssocID="{E6487052-7C19-46C2-BE40-EC73790697CD}" presName="rootNode" presStyleCnt="0">
        <dgm:presLayoutVars>
          <dgm:chMax/>
          <dgm:chPref/>
          <dgm:dir/>
          <dgm:animLvl val="lvl"/>
        </dgm:presLayoutVars>
      </dgm:prSet>
      <dgm:spPr/>
    </dgm:pt>
    <dgm:pt modelId="{D6F11430-3C92-41D0-8A34-7E7E2D31F73E}" type="pres">
      <dgm:prSet presAssocID="{2BA0CAA2-56A8-4502-8462-1AE33B350131}" presName="composite" presStyleCnt="0"/>
      <dgm:spPr/>
    </dgm:pt>
    <dgm:pt modelId="{A4A77D7A-DB65-47E4-9C5E-606359304B1A}" type="pres">
      <dgm:prSet presAssocID="{2BA0CAA2-56A8-4502-8462-1AE33B350131}" presName="ParentText" presStyleLbl="node1" presStyleIdx="0" presStyleCnt="5">
        <dgm:presLayoutVars>
          <dgm:chMax val="1"/>
          <dgm:chPref val="1"/>
          <dgm:bulletEnabled val="1"/>
        </dgm:presLayoutVars>
      </dgm:prSet>
      <dgm:spPr/>
    </dgm:pt>
    <dgm:pt modelId="{379D0FB0-53C4-4870-A53C-8FA911544224}" type="pres">
      <dgm:prSet presAssocID="{2BA0CAA2-56A8-4502-8462-1AE33B350131}" presName="Image" presStyleLbl="bgImgPlace1" presStyleIdx="0" presStyleCnt="5"/>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t="-7000" b="-7000"/>
          </a:stretch>
        </a:blipFill>
      </dgm:spPr>
    </dgm:pt>
    <dgm:pt modelId="{3E02D80E-42EB-4958-8B79-8CB188547F93}" type="pres">
      <dgm:prSet presAssocID="{2BA0CAA2-56A8-4502-8462-1AE33B350131}" presName="ChildText" presStyleLbl="fgAcc1" presStyleIdx="0" presStyleCnt="0">
        <dgm:presLayoutVars>
          <dgm:chMax val="0"/>
          <dgm:chPref val="0"/>
          <dgm:bulletEnabled val="1"/>
        </dgm:presLayoutVars>
      </dgm:prSet>
      <dgm:spPr/>
    </dgm:pt>
    <dgm:pt modelId="{39F223B5-E78E-4AAC-B4D3-B67B320E598B}" type="pres">
      <dgm:prSet presAssocID="{5A39D150-C236-4145-8E45-8F44649A052A}" presName="sibTrans" presStyleCnt="0"/>
      <dgm:spPr/>
    </dgm:pt>
    <dgm:pt modelId="{28A01F2F-4C59-4214-B5C8-A5A209571D60}" type="pres">
      <dgm:prSet presAssocID="{2FDB34A4-3565-409C-9F35-885F9EC32AC1}" presName="composite" presStyleCnt="0"/>
      <dgm:spPr/>
    </dgm:pt>
    <dgm:pt modelId="{8BD39305-540D-46C9-B4F4-B4FA36CE777C}" type="pres">
      <dgm:prSet presAssocID="{2FDB34A4-3565-409C-9F35-885F9EC32AC1}" presName="ParentText" presStyleLbl="node1" presStyleIdx="1" presStyleCnt="5">
        <dgm:presLayoutVars>
          <dgm:chMax val="1"/>
          <dgm:chPref val="1"/>
          <dgm:bulletEnabled val="1"/>
        </dgm:presLayoutVars>
      </dgm:prSet>
      <dgm:spPr/>
    </dgm:pt>
    <dgm:pt modelId="{3D2ACE76-DF9E-4072-8455-903060028955}" type="pres">
      <dgm:prSet presAssocID="{2FDB34A4-3565-409C-9F35-885F9EC32AC1}" presName="Image" presStyleLbl="bgImgPlace1" presStyleIdx="1" presStyleCnt="5"/>
      <dgm:spPr>
        <a:blipFill>
          <a:blip xmlns:r="http://schemas.openxmlformats.org/officeDocument/2006/relationships" r:embed="rId2"/>
          <a:srcRect/>
          <a:stretch>
            <a:fillRect t="-3000" b="-3000"/>
          </a:stretch>
        </a:blipFill>
      </dgm:spPr>
    </dgm:pt>
    <dgm:pt modelId="{9A92E4C2-A202-49B1-8892-EEE8DF8BBB47}" type="pres">
      <dgm:prSet presAssocID="{2FDB34A4-3565-409C-9F35-885F9EC32AC1}" presName="ChildText" presStyleLbl="fgAcc1" presStyleIdx="0" presStyleCnt="0">
        <dgm:presLayoutVars>
          <dgm:chMax val="0"/>
          <dgm:chPref val="0"/>
          <dgm:bulletEnabled val="1"/>
        </dgm:presLayoutVars>
      </dgm:prSet>
      <dgm:spPr/>
    </dgm:pt>
    <dgm:pt modelId="{D1CEF555-4AD0-48F8-9C09-FB488646C2E3}" type="pres">
      <dgm:prSet presAssocID="{739A0AC1-FB79-43F4-A208-56227BFCE3B4}" presName="sibTrans" presStyleCnt="0"/>
      <dgm:spPr/>
    </dgm:pt>
    <dgm:pt modelId="{FA1F5232-47FF-4E6E-BC9C-0BCCB3457C09}" type="pres">
      <dgm:prSet presAssocID="{41E30B19-99E4-4900-B9FC-FAFE3F6ED014}" presName="composite" presStyleCnt="0"/>
      <dgm:spPr/>
    </dgm:pt>
    <dgm:pt modelId="{DDB5A124-9ECC-43E2-8DA9-881922FB3405}" type="pres">
      <dgm:prSet presAssocID="{41E30B19-99E4-4900-B9FC-FAFE3F6ED014}" presName="ParentText" presStyleLbl="node1" presStyleIdx="2" presStyleCnt="5">
        <dgm:presLayoutVars>
          <dgm:chMax val="1"/>
          <dgm:chPref val="1"/>
          <dgm:bulletEnabled val="1"/>
        </dgm:presLayoutVars>
      </dgm:prSet>
      <dgm:spPr/>
    </dgm:pt>
    <dgm:pt modelId="{BD0502FE-ED32-42A1-888A-F1F102DA83EC}" type="pres">
      <dgm:prSet presAssocID="{41E30B19-99E4-4900-B9FC-FAFE3F6ED014}" presName="Image" presStyleLbl="bgImgPlace1" presStyleIdx="2" presStyleCnt="5"/>
      <dgm:spPr>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dgm:spPr>
    </dgm:pt>
    <dgm:pt modelId="{3EFF24CE-7005-4EEE-A568-7661D822CDB2}" type="pres">
      <dgm:prSet presAssocID="{41E30B19-99E4-4900-B9FC-FAFE3F6ED014}" presName="ChildText" presStyleLbl="fgAcc1" presStyleIdx="0" presStyleCnt="0">
        <dgm:presLayoutVars>
          <dgm:chMax val="0"/>
          <dgm:chPref val="0"/>
          <dgm:bulletEnabled val="1"/>
        </dgm:presLayoutVars>
      </dgm:prSet>
      <dgm:spPr/>
    </dgm:pt>
    <dgm:pt modelId="{8A9F95D6-5AAE-4E53-A2AE-AD0782218F86}" type="pres">
      <dgm:prSet presAssocID="{E8563C46-5889-4686-9968-D475AD399526}" presName="sibTrans" presStyleCnt="0"/>
      <dgm:spPr/>
    </dgm:pt>
    <dgm:pt modelId="{7419A77C-259D-47FC-90EE-2D9B36AC451A}" type="pres">
      <dgm:prSet presAssocID="{3CBA74A0-2BE0-4ACF-8867-122C49228040}" presName="composite" presStyleCnt="0"/>
      <dgm:spPr/>
    </dgm:pt>
    <dgm:pt modelId="{C63C1F2B-2E7D-4A21-A022-EEF0DE4D9A37}" type="pres">
      <dgm:prSet presAssocID="{3CBA74A0-2BE0-4ACF-8867-122C49228040}" presName="ParentText" presStyleLbl="node1" presStyleIdx="3" presStyleCnt="5">
        <dgm:presLayoutVars>
          <dgm:chMax val="1"/>
          <dgm:chPref val="1"/>
          <dgm:bulletEnabled val="1"/>
        </dgm:presLayoutVars>
      </dgm:prSet>
      <dgm:spPr/>
    </dgm:pt>
    <dgm:pt modelId="{38E608A2-54BA-464D-A29C-928A02176604}" type="pres">
      <dgm:prSet presAssocID="{3CBA74A0-2BE0-4ACF-8867-122C49228040}" presName="Image" presStyleLbl="bgImgPlace1" presStyleIdx="3" presStyleCnt="5"/>
      <dgm:spPr>
        <a:blipFill>
          <a:blip xmlns:r="http://schemas.openxmlformats.org/officeDocument/2006/relationships" r:embed="rId4">
            <a:extLst>
              <a:ext uri="{28A0092B-C50C-407E-A947-70E740481C1C}">
                <a14:useLocalDpi xmlns:a14="http://schemas.microsoft.com/office/drawing/2010/main" val="0"/>
              </a:ext>
            </a:extLst>
          </a:blip>
          <a:srcRect/>
          <a:stretch>
            <a:fillRect t="-7000" b="-7000"/>
          </a:stretch>
        </a:blipFill>
      </dgm:spPr>
    </dgm:pt>
    <dgm:pt modelId="{317010D9-2119-419C-9A36-2FBC6CC59E82}" type="pres">
      <dgm:prSet presAssocID="{3CBA74A0-2BE0-4ACF-8867-122C49228040}" presName="ChildText" presStyleLbl="fgAcc1" presStyleIdx="0" presStyleCnt="0">
        <dgm:presLayoutVars>
          <dgm:chMax val="0"/>
          <dgm:chPref val="0"/>
          <dgm:bulletEnabled val="1"/>
        </dgm:presLayoutVars>
      </dgm:prSet>
      <dgm:spPr/>
    </dgm:pt>
    <dgm:pt modelId="{E8D61D48-C956-4C12-BD02-0EC05419F693}" type="pres">
      <dgm:prSet presAssocID="{893D7AC0-E7CF-4E23-BB39-D831A3F3DE0F}" presName="sibTrans" presStyleCnt="0"/>
      <dgm:spPr/>
    </dgm:pt>
    <dgm:pt modelId="{F4617A24-B306-409C-A2CD-82B1043B1856}" type="pres">
      <dgm:prSet presAssocID="{1C1341FA-94C9-45D3-9773-15F042056C4F}" presName="composite" presStyleCnt="0"/>
      <dgm:spPr/>
    </dgm:pt>
    <dgm:pt modelId="{BDA09EF7-1606-4CD1-B6A3-A90360FC501B}" type="pres">
      <dgm:prSet presAssocID="{1C1341FA-94C9-45D3-9773-15F042056C4F}" presName="ParentText" presStyleLbl="node1" presStyleIdx="4" presStyleCnt="5">
        <dgm:presLayoutVars>
          <dgm:chMax val="1"/>
          <dgm:chPref val="1"/>
          <dgm:bulletEnabled val="1"/>
        </dgm:presLayoutVars>
      </dgm:prSet>
      <dgm:spPr/>
    </dgm:pt>
    <dgm:pt modelId="{A088806C-AC12-404B-8133-5BF6DD86C2AB}" type="pres">
      <dgm:prSet presAssocID="{1C1341FA-94C9-45D3-9773-15F042056C4F}" presName="Image" presStyleLbl="bgImgPlace1" presStyleIdx="4" presStyleCnt="5"/>
      <dgm:spPr>
        <a:blipFill>
          <a:blip xmlns:r="http://schemas.openxmlformats.org/officeDocument/2006/relationships" r:embed="rId5" cstate="print">
            <a:extLst>
              <a:ext uri="{28A0092B-C50C-407E-A947-70E740481C1C}">
                <a14:useLocalDpi xmlns:a14="http://schemas.microsoft.com/office/drawing/2010/main" val="0"/>
              </a:ext>
            </a:extLst>
          </a:blip>
          <a:srcRect/>
          <a:stretch>
            <a:fillRect t="-9000" b="-9000"/>
          </a:stretch>
        </a:blipFill>
      </dgm:spPr>
    </dgm:pt>
    <dgm:pt modelId="{4C3C0FEB-70A7-4169-B321-F144AFCC9EAB}" type="pres">
      <dgm:prSet presAssocID="{1C1341FA-94C9-45D3-9773-15F042056C4F}" presName="ChildText" presStyleLbl="fgAcc1" presStyleIdx="0" presStyleCnt="0">
        <dgm:presLayoutVars>
          <dgm:chMax val="0"/>
          <dgm:chPref val="0"/>
          <dgm:bulletEnabled val="1"/>
        </dgm:presLayoutVars>
      </dgm:prSet>
      <dgm:spPr/>
    </dgm:pt>
  </dgm:ptLst>
  <dgm:cxnLst>
    <dgm:cxn modelId="{D081A211-D74E-4850-9843-92ECD7815A96}" srcId="{E6487052-7C19-46C2-BE40-EC73790697CD}" destId="{3CBA74A0-2BE0-4ACF-8867-122C49228040}" srcOrd="3" destOrd="0" parTransId="{0B46A464-6C8D-4E77-856A-C1E4496E4ACB}" sibTransId="{893D7AC0-E7CF-4E23-BB39-D831A3F3DE0F}"/>
    <dgm:cxn modelId="{B91A0014-BAB1-405E-A089-D946CB8B31C0}" type="presOf" srcId="{3CBA74A0-2BE0-4ACF-8867-122C49228040}" destId="{C63C1F2B-2E7D-4A21-A022-EEF0DE4D9A37}" srcOrd="0" destOrd="0" presId="urn:microsoft.com/office/officeart/2008/layout/TitledPictureBlocks"/>
    <dgm:cxn modelId="{1014425C-C86D-4933-ACF7-EFC6B51F61EF}" srcId="{E6487052-7C19-46C2-BE40-EC73790697CD}" destId="{41E30B19-99E4-4900-B9FC-FAFE3F6ED014}" srcOrd="2" destOrd="0" parTransId="{C2136ED8-588D-46B0-90C4-D9E93173FDC0}" sibTransId="{E8563C46-5889-4686-9968-D475AD399526}"/>
    <dgm:cxn modelId="{18712150-D1B7-4D7F-9C0E-5832DA3DA04E}" type="presOf" srcId="{1C1341FA-94C9-45D3-9773-15F042056C4F}" destId="{BDA09EF7-1606-4CD1-B6A3-A90360FC501B}" srcOrd="0" destOrd="0" presId="urn:microsoft.com/office/officeart/2008/layout/TitledPictureBlocks"/>
    <dgm:cxn modelId="{19E11C7B-7F46-46F5-AD51-A7D08F62B072}" type="presOf" srcId="{E6487052-7C19-46C2-BE40-EC73790697CD}" destId="{5B137B8D-93C5-452F-98D6-16B1EED25556}" srcOrd="0" destOrd="0" presId="urn:microsoft.com/office/officeart/2008/layout/TitledPictureBlocks"/>
    <dgm:cxn modelId="{5B6D849B-4D33-40DA-B8BC-6D0C07181FA3}" type="presOf" srcId="{41E30B19-99E4-4900-B9FC-FAFE3F6ED014}" destId="{DDB5A124-9ECC-43E2-8DA9-881922FB3405}" srcOrd="0" destOrd="0" presId="urn:microsoft.com/office/officeart/2008/layout/TitledPictureBlocks"/>
    <dgm:cxn modelId="{77FFBBA3-453D-4502-AAB1-C5B757E43A26}" srcId="{E6487052-7C19-46C2-BE40-EC73790697CD}" destId="{2BA0CAA2-56A8-4502-8462-1AE33B350131}" srcOrd="0" destOrd="0" parTransId="{9ACD815F-DFEA-4C55-91B9-70FA546D4F94}" sibTransId="{5A39D150-C236-4145-8E45-8F44649A052A}"/>
    <dgm:cxn modelId="{2B488AB6-42DF-4A9D-8267-EACDC0BB98C1}" srcId="{E6487052-7C19-46C2-BE40-EC73790697CD}" destId="{2FDB34A4-3565-409C-9F35-885F9EC32AC1}" srcOrd="1" destOrd="0" parTransId="{D8D89245-CAC2-432F-ADC1-FC6153DD1348}" sibTransId="{739A0AC1-FB79-43F4-A208-56227BFCE3B4}"/>
    <dgm:cxn modelId="{1D0A4ABF-F2D8-4BBC-B78E-F1AC8E160CF8}" type="presOf" srcId="{2FDB34A4-3565-409C-9F35-885F9EC32AC1}" destId="{8BD39305-540D-46C9-B4F4-B4FA36CE777C}" srcOrd="0" destOrd="0" presId="urn:microsoft.com/office/officeart/2008/layout/TitledPictureBlocks"/>
    <dgm:cxn modelId="{5F1771CB-088E-4583-B43B-8B3F9033E09A}" srcId="{E6487052-7C19-46C2-BE40-EC73790697CD}" destId="{1C1341FA-94C9-45D3-9773-15F042056C4F}" srcOrd="4" destOrd="0" parTransId="{6D6B24F0-CE0D-42EF-B152-C852EDCFB76E}" sibTransId="{4A4EDE8D-38F4-4F7D-BCE8-F2A1BE670B09}"/>
    <dgm:cxn modelId="{08012FEA-0F24-4BE7-BBC9-221FBFCBADE2}" type="presOf" srcId="{2BA0CAA2-56A8-4502-8462-1AE33B350131}" destId="{A4A77D7A-DB65-47E4-9C5E-606359304B1A}" srcOrd="0" destOrd="0" presId="urn:microsoft.com/office/officeart/2008/layout/TitledPictureBlocks"/>
    <dgm:cxn modelId="{83F95E54-8927-4C5C-8D50-EC6368A41C2E}" type="presParOf" srcId="{5B137B8D-93C5-452F-98D6-16B1EED25556}" destId="{D6F11430-3C92-41D0-8A34-7E7E2D31F73E}" srcOrd="0" destOrd="0" presId="urn:microsoft.com/office/officeart/2008/layout/TitledPictureBlocks"/>
    <dgm:cxn modelId="{DBFE775E-1C77-4EBA-B6BA-D78A21ED4C88}" type="presParOf" srcId="{D6F11430-3C92-41D0-8A34-7E7E2D31F73E}" destId="{A4A77D7A-DB65-47E4-9C5E-606359304B1A}" srcOrd="0" destOrd="0" presId="urn:microsoft.com/office/officeart/2008/layout/TitledPictureBlocks"/>
    <dgm:cxn modelId="{4BB27DCF-02D9-4D82-B276-FAA1D46E70D0}" type="presParOf" srcId="{D6F11430-3C92-41D0-8A34-7E7E2D31F73E}" destId="{379D0FB0-53C4-4870-A53C-8FA911544224}" srcOrd="1" destOrd="0" presId="urn:microsoft.com/office/officeart/2008/layout/TitledPictureBlocks"/>
    <dgm:cxn modelId="{8FC2D801-78C0-4132-B391-141E26A0DCD6}" type="presParOf" srcId="{D6F11430-3C92-41D0-8A34-7E7E2D31F73E}" destId="{3E02D80E-42EB-4958-8B79-8CB188547F93}" srcOrd="2" destOrd="0" presId="urn:microsoft.com/office/officeart/2008/layout/TitledPictureBlocks"/>
    <dgm:cxn modelId="{DD98A30E-BEB7-4E2D-A55A-12082B1B8A2C}" type="presParOf" srcId="{5B137B8D-93C5-452F-98D6-16B1EED25556}" destId="{39F223B5-E78E-4AAC-B4D3-B67B320E598B}" srcOrd="1" destOrd="0" presId="urn:microsoft.com/office/officeart/2008/layout/TitledPictureBlocks"/>
    <dgm:cxn modelId="{959B6896-B7A4-4FB7-8938-CE57B42E3D29}" type="presParOf" srcId="{5B137B8D-93C5-452F-98D6-16B1EED25556}" destId="{28A01F2F-4C59-4214-B5C8-A5A209571D60}" srcOrd="2" destOrd="0" presId="urn:microsoft.com/office/officeart/2008/layout/TitledPictureBlocks"/>
    <dgm:cxn modelId="{01F76100-79B3-41B6-9C30-DCC00A9F5A6D}" type="presParOf" srcId="{28A01F2F-4C59-4214-B5C8-A5A209571D60}" destId="{8BD39305-540D-46C9-B4F4-B4FA36CE777C}" srcOrd="0" destOrd="0" presId="urn:microsoft.com/office/officeart/2008/layout/TitledPictureBlocks"/>
    <dgm:cxn modelId="{274D3720-F976-4317-B9A5-59531540F185}" type="presParOf" srcId="{28A01F2F-4C59-4214-B5C8-A5A209571D60}" destId="{3D2ACE76-DF9E-4072-8455-903060028955}" srcOrd="1" destOrd="0" presId="urn:microsoft.com/office/officeart/2008/layout/TitledPictureBlocks"/>
    <dgm:cxn modelId="{678A820F-8F04-4A18-8C74-E21CB474848A}" type="presParOf" srcId="{28A01F2F-4C59-4214-B5C8-A5A209571D60}" destId="{9A92E4C2-A202-49B1-8892-EEE8DF8BBB47}" srcOrd="2" destOrd="0" presId="urn:microsoft.com/office/officeart/2008/layout/TitledPictureBlocks"/>
    <dgm:cxn modelId="{DF42F66D-5393-407F-9130-81C8ABA141C9}" type="presParOf" srcId="{5B137B8D-93C5-452F-98D6-16B1EED25556}" destId="{D1CEF555-4AD0-48F8-9C09-FB488646C2E3}" srcOrd="3" destOrd="0" presId="urn:microsoft.com/office/officeart/2008/layout/TitledPictureBlocks"/>
    <dgm:cxn modelId="{DE523569-C70A-4B35-83E8-9A332218302E}" type="presParOf" srcId="{5B137B8D-93C5-452F-98D6-16B1EED25556}" destId="{FA1F5232-47FF-4E6E-BC9C-0BCCB3457C09}" srcOrd="4" destOrd="0" presId="urn:microsoft.com/office/officeart/2008/layout/TitledPictureBlocks"/>
    <dgm:cxn modelId="{423DE35F-CA7A-41E8-985D-2E2726F56513}" type="presParOf" srcId="{FA1F5232-47FF-4E6E-BC9C-0BCCB3457C09}" destId="{DDB5A124-9ECC-43E2-8DA9-881922FB3405}" srcOrd="0" destOrd="0" presId="urn:microsoft.com/office/officeart/2008/layout/TitledPictureBlocks"/>
    <dgm:cxn modelId="{28DE0CE5-ADBB-4683-821B-C9162DCDBF3C}" type="presParOf" srcId="{FA1F5232-47FF-4E6E-BC9C-0BCCB3457C09}" destId="{BD0502FE-ED32-42A1-888A-F1F102DA83EC}" srcOrd="1" destOrd="0" presId="urn:microsoft.com/office/officeart/2008/layout/TitledPictureBlocks"/>
    <dgm:cxn modelId="{75027585-A09D-43A6-8DE0-F5EDF2FEAB3C}" type="presParOf" srcId="{FA1F5232-47FF-4E6E-BC9C-0BCCB3457C09}" destId="{3EFF24CE-7005-4EEE-A568-7661D822CDB2}" srcOrd="2" destOrd="0" presId="urn:microsoft.com/office/officeart/2008/layout/TitledPictureBlocks"/>
    <dgm:cxn modelId="{FADFC28C-5781-45BE-B330-7F21A8B7EBF3}" type="presParOf" srcId="{5B137B8D-93C5-452F-98D6-16B1EED25556}" destId="{8A9F95D6-5AAE-4E53-A2AE-AD0782218F86}" srcOrd="5" destOrd="0" presId="urn:microsoft.com/office/officeart/2008/layout/TitledPictureBlocks"/>
    <dgm:cxn modelId="{AA312CD6-933D-4711-80A3-486988EBDAFD}" type="presParOf" srcId="{5B137B8D-93C5-452F-98D6-16B1EED25556}" destId="{7419A77C-259D-47FC-90EE-2D9B36AC451A}" srcOrd="6" destOrd="0" presId="urn:microsoft.com/office/officeart/2008/layout/TitledPictureBlocks"/>
    <dgm:cxn modelId="{27500041-6DF1-4B27-B621-52E3FE71F82F}" type="presParOf" srcId="{7419A77C-259D-47FC-90EE-2D9B36AC451A}" destId="{C63C1F2B-2E7D-4A21-A022-EEF0DE4D9A37}" srcOrd="0" destOrd="0" presId="urn:microsoft.com/office/officeart/2008/layout/TitledPictureBlocks"/>
    <dgm:cxn modelId="{51369A70-857C-4A10-B323-029275353627}" type="presParOf" srcId="{7419A77C-259D-47FC-90EE-2D9B36AC451A}" destId="{38E608A2-54BA-464D-A29C-928A02176604}" srcOrd="1" destOrd="0" presId="urn:microsoft.com/office/officeart/2008/layout/TitledPictureBlocks"/>
    <dgm:cxn modelId="{596CE949-CEAD-4493-BA89-A91405A6A340}" type="presParOf" srcId="{7419A77C-259D-47FC-90EE-2D9B36AC451A}" destId="{317010D9-2119-419C-9A36-2FBC6CC59E82}" srcOrd="2" destOrd="0" presId="urn:microsoft.com/office/officeart/2008/layout/TitledPictureBlocks"/>
    <dgm:cxn modelId="{8570C560-2C7B-430B-83E8-E15C2BDBAA45}" type="presParOf" srcId="{5B137B8D-93C5-452F-98D6-16B1EED25556}" destId="{E8D61D48-C956-4C12-BD02-0EC05419F693}" srcOrd="7" destOrd="0" presId="urn:microsoft.com/office/officeart/2008/layout/TitledPictureBlocks"/>
    <dgm:cxn modelId="{A2094764-5204-4788-8CCD-22B0BA412D6C}" type="presParOf" srcId="{5B137B8D-93C5-452F-98D6-16B1EED25556}" destId="{F4617A24-B306-409C-A2CD-82B1043B1856}" srcOrd="8" destOrd="0" presId="urn:microsoft.com/office/officeart/2008/layout/TitledPictureBlocks"/>
    <dgm:cxn modelId="{43A6386B-DFFC-43F0-9DCD-BB3EC2269987}" type="presParOf" srcId="{F4617A24-B306-409C-A2CD-82B1043B1856}" destId="{BDA09EF7-1606-4CD1-B6A3-A90360FC501B}" srcOrd="0" destOrd="0" presId="urn:microsoft.com/office/officeart/2008/layout/TitledPictureBlocks"/>
    <dgm:cxn modelId="{1011BF39-9D14-4D24-A5A8-1517CEE38F36}" type="presParOf" srcId="{F4617A24-B306-409C-A2CD-82B1043B1856}" destId="{A088806C-AC12-404B-8133-5BF6DD86C2AB}" srcOrd="1" destOrd="0" presId="urn:microsoft.com/office/officeart/2008/layout/TitledPictureBlocks"/>
    <dgm:cxn modelId="{270F45B8-F862-4E9F-9CD6-86C7D8433087}" type="presParOf" srcId="{F4617A24-B306-409C-A2CD-82B1043B1856}" destId="{4C3C0FEB-70A7-4169-B321-F144AFCC9EAB}" srcOrd="2" destOrd="0" presId="urn:microsoft.com/office/officeart/2008/layout/TitledPictureBlock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F3D4BE-537D-486B-85D3-0B6A7E6BCC70}">
      <dsp:nvSpPr>
        <dsp:cNvPr id="0" name=""/>
        <dsp:cNvSpPr/>
      </dsp:nvSpPr>
      <dsp:spPr>
        <a:xfrm>
          <a:off x="21" y="66335"/>
          <a:ext cx="2024035" cy="6336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89408" rIns="156464" bIns="89408" numCol="1" spcCol="1270" anchor="ctr" anchorCtr="0">
          <a:noAutofit/>
        </a:bodyPr>
        <a:lstStyle/>
        <a:p>
          <a:pPr marL="0" lvl="0" indent="0" algn="ctr" defTabSz="977900">
            <a:lnSpc>
              <a:spcPct val="90000"/>
            </a:lnSpc>
            <a:spcBef>
              <a:spcPct val="0"/>
            </a:spcBef>
            <a:spcAft>
              <a:spcPct val="35000"/>
            </a:spcAft>
            <a:buNone/>
          </a:pPr>
          <a:r>
            <a:rPr lang="en-IN" sz="2200" kern="1200" dirty="0">
              <a:latin typeface="+mn-lt"/>
              <a:ea typeface="Microsoft Sans Serif" panose="020B0604020202020204" pitchFamily="34" charset="0"/>
              <a:cs typeface="Microsoft Sans Serif" panose="020B0604020202020204" pitchFamily="34" charset="0"/>
            </a:rPr>
            <a:t>End</a:t>
          </a:r>
          <a:r>
            <a:rPr lang="en-IN" sz="2200" kern="1200" dirty="0">
              <a:latin typeface="+mn-lt"/>
            </a:rPr>
            <a:t> </a:t>
          </a:r>
        </a:p>
      </dsp:txBody>
      <dsp:txXfrm>
        <a:off x="21" y="66335"/>
        <a:ext cx="2024035" cy="633600"/>
      </dsp:txXfrm>
    </dsp:sp>
    <dsp:sp modelId="{29B2B908-F6EE-45FA-BAB0-B01BAD18BA38}">
      <dsp:nvSpPr>
        <dsp:cNvPr id="0" name=""/>
        <dsp:cNvSpPr/>
      </dsp:nvSpPr>
      <dsp:spPr>
        <a:xfrm>
          <a:off x="21" y="699935"/>
          <a:ext cx="2024035" cy="1902285"/>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348" tIns="117348" rIns="156464" bIns="176022" numCol="1" spcCol="1270" anchor="t" anchorCtr="0">
          <a:noAutofit/>
        </a:bodyPr>
        <a:lstStyle/>
        <a:p>
          <a:pPr marL="228600" lvl="1" indent="-228600" algn="just" defTabSz="977900">
            <a:lnSpc>
              <a:spcPct val="90000"/>
            </a:lnSpc>
            <a:spcBef>
              <a:spcPct val="0"/>
            </a:spcBef>
            <a:spcAft>
              <a:spcPct val="15000"/>
            </a:spcAft>
            <a:buChar char="•"/>
          </a:pPr>
          <a:r>
            <a:rPr lang="en-IN" sz="2200" kern="1200" dirty="0">
              <a:latin typeface="+mn-lt"/>
              <a:ea typeface="Microsoft Sans Serif" panose="020B0604020202020204" pitchFamily="34" charset="0"/>
              <a:cs typeface="Microsoft Sans Serif" panose="020B0604020202020204" pitchFamily="34" charset="0"/>
            </a:rPr>
            <a:t>Directly used by Users</a:t>
          </a:r>
        </a:p>
        <a:p>
          <a:pPr marL="228600" lvl="1" indent="-228600" algn="just" defTabSz="977900">
            <a:lnSpc>
              <a:spcPct val="90000"/>
            </a:lnSpc>
            <a:spcBef>
              <a:spcPct val="0"/>
            </a:spcBef>
            <a:spcAft>
              <a:spcPct val="15000"/>
            </a:spcAft>
            <a:buChar char="•"/>
          </a:pPr>
          <a:r>
            <a:rPr lang="en-IN" sz="2200" kern="1200" dirty="0">
              <a:latin typeface="+mn-lt"/>
              <a:ea typeface="Microsoft Sans Serif" panose="020B0604020202020204" pitchFamily="34" charset="0"/>
              <a:cs typeface="Microsoft Sans Serif" panose="020B0604020202020204" pitchFamily="34" charset="0"/>
            </a:rPr>
            <a:t>Computers, Mobile Phones, etc</a:t>
          </a:r>
        </a:p>
      </dsp:txBody>
      <dsp:txXfrm>
        <a:off x="21" y="699935"/>
        <a:ext cx="2024035" cy="1902285"/>
      </dsp:txXfrm>
    </dsp:sp>
    <dsp:sp modelId="{F2474A3D-8133-4E57-BEB4-A17E825A5B4B}">
      <dsp:nvSpPr>
        <dsp:cNvPr id="0" name=""/>
        <dsp:cNvSpPr/>
      </dsp:nvSpPr>
      <dsp:spPr>
        <a:xfrm>
          <a:off x="2307421" y="66335"/>
          <a:ext cx="2024035" cy="6336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89408" rIns="156464" bIns="89408" numCol="1" spcCol="1270" anchor="ctr" anchorCtr="0">
          <a:noAutofit/>
        </a:bodyPr>
        <a:lstStyle/>
        <a:p>
          <a:pPr marL="0" lvl="0" indent="0" algn="ctr" defTabSz="977900">
            <a:lnSpc>
              <a:spcPct val="90000"/>
            </a:lnSpc>
            <a:spcBef>
              <a:spcPct val="0"/>
            </a:spcBef>
            <a:spcAft>
              <a:spcPct val="35000"/>
            </a:spcAft>
            <a:buNone/>
          </a:pPr>
          <a:r>
            <a:rPr lang="en-IN" sz="2200" kern="1200" dirty="0">
              <a:latin typeface="+mn-lt"/>
              <a:ea typeface="Microsoft Sans Serif" panose="020B0604020202020204" pitchFamily="34" charset="0"/>
              <a:cs typeface="Microsoft Sans Serif" panose="020B0604020202020204" pitchFamily="34" charset="0"/>
            </a:rPr>
            <a:t>Intermediate</a:t>
          </a:r>
        </a:p>
      </dsp:txBody>
      <dsp:txXfrm>
        <a:off x="2307421" y="66335"/>
        <a:ext cx="2024035" cy="633600"/>
      </dsp:txXfrm>
    </dsp:sp>
    <dsp:sp modelId="{F42EAE2B-13E0-4785-B8DF-15CD8C338E32}">
      <dsp:nvSpPr>
        <dsp:cNvPr id="0" name=""/>
        <dsp:cNvSpPr/>
      </dsp:nvSpPr>
      <dsp:spPr>
        <a:xfrm>
          <a:off x="2307421" y="699935"/>
          <a:ext cx="2024035" cy="1902285"/>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7348" tIns="117348" rIns="156464" bIns="176022" numCol="1" spcCol="1270" anchor="t" anchorCtr="0">
          <a:noAutofit/>
        </a:bodyPr>
        <a:lstStyle/>
        <a:p>
          <a:pPr marL="228600" lvl="1" indent="-228600" algn="l" defTabSz="977900">
            <a:lnSpc>
              <a:spcPct val="90000"/>
            </a:lnSpc>
            <a:spcBef>
              <a:spcPct val="0"/>
            </a:spcBef>
            <a:spcAft>
              <a:spcPct val="15000"/>
            </a:spcAft>
            <a:buChar char="•"/>
          </a:pPr>
          <a:r>
            <a:rPr lang="en-IN" sz="2200" kern="1200" dirty="0">
              <a:latin typeface="+mn-lt"/>
              <a:ea typeface="Microsoft Sans Serif" panose="020B0604020202020204" pitchFamily="34" charset="0"/>
              <a:cs typeface="Microsoft Sans Serif" panose="020B0604020202020204" pitchFamily="34" charset="0"/>
            </a:rPr>
            <a:t>Indirectly used by Users</a:t>
          </a:r>
        </a:p>
        <a:p>
          <a:pPr marL="228600" lvl="1" indent="-228600" algn="l" defTabSz="977900">
            <a:lnSpc>
              <a:spcPct val="90000"/>
            </a:lnSpc>
            <a:spcBef>
              <a:spcPct val="0"/>
            </a:spcBef>
            <a:spcAft>
              <a:spcPct val="15000"/>
            </a:spcAft>
            <a:buChar char="•"/>
          </a:pPr>
          <a:r>
            <a:rPr lang="en-IN" sz="2200" kern="1200" dirty="0">
              <a:latin typeface="+mn-lt"/>
              <a:ea typeface="Microsoft Sans Serif" panose="020B0604020202020204" pitchFamily="34" charset="0"/>
              <a:cs typeface="Microsoft Sans Serif" panose="020B0604020202020204" pitchFamily="34" charset="0"/>
            </a:rPr>
            <a:t>Routers, Bridges, etc</a:t>
          </a:r>
        </a:p>
      </dsp:txBody>
      <dsp:txXfrm>
        <a:off x="2307421" y="699935"/>
        <a:ext cx="2024035" cy="190228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F3D4BE-537D-486B-85D3-0B6A7E6BCC70}">
      <dsp:nvSpPr>
        <dsp:cNvPr id="0" name=""/>
        <dsp:cNvSpPr/>
      </dsp:nvSpPr>
      <dsp:spPr>
        <a:xfrm>
          <a:off x="24" y="50725"/>
          <a:ext cx="2361943" cy="7776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IN" sz="2700" kern="1200" dirty="0">
              <a:latin typeface="+mn-lt"/>
              <a:ea typeface="Microsoft Sans Serif" panose="020B0604020202020204" pitchFamily="34" charset="0"/>
              <a:cs typeface="Microsoft Sans Serif" panose="020B0604020202020204" pitchFamily="34" charset="0"/>
            </a:rPr>
            <a:t>Wired</a:t>
          </a:r>
          <a:r>
            <a:rPr lang="en-IN" sz="2700" kern="1200" dirty="0">
              <a:latin typeface="+mn-lt"/>
            </a:rPr>
            <a:t> </a:t>
          </a:r>
        </a:p>
      </dsp:txBody>
      <dsp:txXfrm>
        <a:off x="24" y="50725"/>
        <a:ext cx="2361943" cy="777600"/>
      </dsp:txXfrm>
    </dsp:sp>
    <dsp:sp modelId="{29B2B908-F6EE-45FA-BAB0-B01BAD18BA38}">
      <dsp:nvSpPr>
        <dsp:cNvPr id="0" name=""/>
        <dsp:cNvSpPr/>
      </dsp:nvSpPr>
      <dsp:spPr>
        <a:xfrm>
          <a:off x="24" y="828326"/>
          <a:ext cx="2361943" cy="163052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just" defTabSz="1200150">
            <a:lnSpc>
              <a:spcPct val="90000"/>
            </a:lnSpc>
            <a:spcBef>
              <a:spcPct val="0"/>
            </a:spcBef>
            <a:spcAft>
              <a:spcPct val="15000"/>
            </a:spcAft>
            <a:buChar char="•"/>
          </a:pPr>
          <a:r>
            <a:rPr lang="en-IN" sz="2700" kern="1200" dirty="0">
              <a:latin typeface="+mn-lt"/>
              <a:ea typeface="Microsoft Sans Serif" panose="020B0604020202020204" pitchFamily="34" charset="0"/>
              <a:cs typeface="Microsoft Sans Serif" panose="020B0604020202020204" pitchFamily="34" charset="0"/>
            </a:rPr>
            <a:t>Coaxial</a:t>
          </a:r>
        </a:p>
        <a:p>
          <a:pPr marL="228600" lvl="1" indent="-228600" algn="just" defTabSz="1200150">
            <a:lnSpc>
              <a:spcPct val="90000"/>
            </a:lnSpc>
            <a:spcBef>
              <a:spcPct val="0"/>
            </a:spcBef>
            <a:spcAft>
              <a:spcPct val="15000"/>
            </a:spcAft>
            <a:buChar char="•"/>
          </a:pPr>
          <a:r>
            <a:rPr lang="en-IN" sz="2700" kern="1200" dirty="0">
              <a:latin typeface="+mn-lt"/>
              <a:ea typeface="Microsoft Sans Serif" panose="020B0604020202020204" pitchFamily="34" charset="0"/>
              <a:cs typeface="Microsoft Sans Serif" panose="020B0604020202020204" pitchFamily="34" charset="0"/>
            </a:rPr>
            <a:t>Twisted Pair</a:t>
          </a:r>
        </a:p>
        <a:p>
          <a:pPr marL="228600" lvl="1" indent="-228600" algn="just" defTabSz="1200150">
            <a:lnSpc>
              <a:spcPct val="90000"/>
            </a:lnSpc>
            <a:spcBef>
              <a:spcPct val="0"/>
            </a:spcBef>
            <a:spcAft>
              <a:spcPct val="15000"/>
            </a:spcAft>
            <a:buChar char="•"/>
          </a:pPr>
          <a:r>
            <a:rPr lang="en-IN" sz="2700" kern="1200" dirty="0" err="1">
              <a:latin typeface="+mn-lt"/>
              <a:ea typeface="Microsoft Sans Serif" panose="020B0604020202020204" pitchFamily="34" charset="0"/>
              <a:cs typeface="Microsoft Sans Serif" panose="020B0604020202020204" pitchFamily="34" charset="0"/>
            </a:rPr>
            <a:t>Fiber</a:t>
          </a:r>
          <a:r>
            <a:rPr lang="en-IN" sz="2700" kern="1200" dirty="0">
              <a:latin typeface="+mn-lt"/>
              <a:ea typeface="Microsoft Sans Serif" panose="020B0604020202020204" pitchFamily="34" charset="0"/>
              <a:cs typeface="Microsoft Sans Serif" panose="020B0604020202020204" pitchFamily="34" charset="0"/>
            </a:rPr>
            <a:t> optic</a:t>
          </a:r>
        </a:p>
      </dsp:txBody>
      <dsp:txXfrm>
        <a:off x="24" y="828326"/>
        <a:ext cx="2361943" cy="1630529"/>
      </dsp:txXfrm>
    </dsp:sp>
    <dsp:sp modelId="{F2474A3D-8133-4E57-BEB4-A17E825A5B4B}">
      <dsp:nvSpPr>
        <dsp:cNvPr id="0" name=""/>
        <dsp:cNvSpPr/>
      </dsp:nvSpPr>
      <dsp:spPr>
        <a:xfrm>
          <a:off x="2692640" y="50725"/>
          <a:ext cx="2361943" cy="7776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IN" sz="2700" kern="1200" dirty="0">
              <a:latin typeface="+mn-lt"/>
              <a:ea typeface="Microsoft Sans Serif" panose="020B0604020202020204" pitchFamily="34" charset="0"/>
              <a:cs typeface="Microsoft Sans Serif" panose="020B0604020202020204" pitchFamily="34" charset="0"/>
            </a:rPr>
            <a:t>Wireless</a:t>
          </a:r>
        </a:p>
      </dsp:txBody>
      <dsp:txXfrm>
        <a:off x="2692640" y="50725"/>
        <a:ext cx="2361943" cy="777600"/>
      </dsp:txXfrm>
    </dsp:sp>
    <dsp:sp modelId="{F42EAE2B-13E0-4785-B8DF-15CD8C338E32}">
      <dsp:nvSpPr>
        <dsp:cNvPr id="0" name=""/>
        <dsp:cNvSpPr/>
      </dsp:nvSpPr>
      <dsp:spPr>
        <a:xfrm>
          <a:off x="2692640" y="828326"/>
          <a:ext cx="2361943" cy="1630529"/>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IN" sz="2700" kern="1200" dirty="0">
              <a:latin typeface="+mn-lt"/>
              <a:ea typeface="Microsoft Sans Serif" panose="020B0604020202020204" pitchFamily="34" charset="0"/>
              <a:cs typeface="Microsoft Sans Serif" panose="020B0604020202020204" pitchFamily="34" charset="0"/>
            </a:rPr>
            <a:t>Infrared</a:t>
          </a:r>
        </a:p>
        <a:p>
          <a:pPr marL="228600" lvl="1" indent="-228600" algn="l" defTabSz="1200150">
            <a:lnSpc>
              <a:spcPct val="90000"/>
            </a:lnSpc>
            <a:spcBef>
              <a:spcPct val="0"/>
            </a:spcBef>
            <a:spcAft>
              <a:spcPct val="15000"/>
            </a:spcAft>
            <a:buChar char="•"/>
          </a:pPr>
          <a:r>
            <a:rPr lang="en-IN" sz="2700" kern="1200" dirty="0">
              <a:latin typeface="+mn-lt"/>
              <a:ea typeface="Microsoft Sans Serif" panose="020B0604020202020204" pitchFamily="34" charset="0"/>
              <a:cs typeface="Microsoft Sans Serif" panose="020B0604020202020204" pitchFamily="34" charset="0"/>
            </a:rPr>
            <a:t>Micro waves</a:t>
          </a:r>
        </a:p>
        <a:p>
          <a:pPr marL="228600" lvl="1" indent="-228600" algn="l" defTabSz="1200150">
            <a:lnSpc>
              <a:spcPct val="90000"/>
            </a:lnSpc>
            <a:spcBef>
              <a:spcPct val="0"/>
            </a:spcBef>
            <a:spcAft>
              <a:spcPct val="15000"/>
            </a:spcAft>
            <a:buChar char="•"/>
          </a:pPr>
          <a:r>
            <a:rPr lang="en-IN" sz="2700" kern="1200" dirty="0">
              <a:latin typeface="+mn-lt"/>
              <a:ea typeface="Microsoft Sans Serif" panose="020B0604020202020204" pitchFamily="34" charset="0"/>
              <a:cs typeface="Microsoft Sans Serif" panose="020B0604020202020204" pitchFamily="34" charset="0"/>
            </a:rPr>
            <a:t>Radio Waves</a:t>
          </a:r>
        </a:p>
      </dsp:txBody>
      <dsp:txXfrm>
        <a:off x="2692640" y="828326"/>
        <a:ext cx="2361943" cy="16305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9D0FB0-53C4-4870-A53C-8FA911544224}">
      <dsp:nvSpPr>
        <dsp:cNvPr id="0" name=""/>
        <dsp:cNvSpPr/>
      </dsp:nvSpPr>
      <dsp:spPr>
        <a:xfrm>
          <a:off x="920538" y="418648"/>
          <a:ext cx="1921616" cy="1628173"/>
        </a:xfrm>
        <a:prstGeom prst="rect">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t="-7000" b="-7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4A77D7A-DB65-47E4-9C5E-606359304B1A}">
      <dsp:nvSpPr>
        <dsp:cNvPr id="0" name=""/>
        <dsp:cNvSpPr/>
      </dsp:nvSpPr>
      <dsp:spPr>
        <a:xfrm>
          <a:off x="920538" y="108190"/>
          <a:ext cx="1921616" cy="280365"/>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1" kern="1200" dirty="0">
              <a:latin typeface="+mn-lt"/>
              <a:ea typeface="Microsoft Sans Serif" panose="020B0604020202020204" pitchFamily="34" charset="0"/>
              <a:cs typeface="Microsoft Sans Serif" panose="020B0604020202020204" pitchFamily="34" charset="0"/>
            </a:rPr>
            <a:t>BUS</a:t>
          </a:r>
        </a:p>
      </dsp:txBody>
      <dsp:txXfrm>
        <a:off x="920538" y="108190"/>
        <a:ext cx="1921616" cy="280365"/>
      </dsp:txXfrm>
    </dsp:sp>
    <dsp:sp modelId="{3D2ACE76-DF9E-4072-8455-903060028955}">
      <dsp:nvSpPr>
        <dsp:cNvPr id="0" name=""/>
        <dsp:cNvSpPr/>
      </dsp:nvSpPr>
      <dsp:spPr>
        <a:xfrm>
          <a:off x="3969335" y="418648"/>
          <a:ext cx="1921616" cy="1628173"/>
        </a:xfrm>
        <a:prstGeom prst="rect">
          <a:avLst/>
        </a:prstGeom>
        <a:blipFill>
          <a:blip xmlns:r="http://schemas.openxmlformats.org/officeDocument/2006/relationships" r:embed="rId2"/>
          <a:srcRect/>
          <a:stretch>
            <a:fillRect t="-3000" b="-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BD39305-540D-46C9-B4F4-B4FA36CE777C}">
      <dsp:nvSpPr>
        <dsp:cNvPr id="0" name=""/>
        <dsp:cNvSpPr/>
      </dsp:nvSpPr>
      <dsp:spPr>
        <a:xfrm>
          <a:off x="3969335" y="108190"/>
          <a:ext cx="1921616" cy="280365"/>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1" kern="1200" dirty="0">
              <a:latin typeface="+mn-lt"/>
              <a:ea typeface="Microsoft Sans Serif" panose="020B0604020202020204" pitchFamily="34" charset="0"/>
              <a:cs typeface="Microsoft Sans Serif" panose="020B0604020202020204" pitchFamily="34" charset="0"/>
            </a:rPr>
            <a:t>MESH</a:t>
          </a:r>
        </a:p>
      </dsp:txBody>
      <dsp:txXfrm>
        <a:off x="3969335" y="108190"/>
        <a:ext cx="1921616" cy="280365"/>
      </dsp:txXfrm>
    </dsp:sp>
    <dsp:sp modelId="{BD0502FE-ED32-42A1-888A-F1F102DA83EC}">
      <dsp:nvSpPr>
        <dsp:cNvPr id="0" name=""/>
        <dsp:cNvSpPr/>
      </dsp:nvSpPr>
      <dsp:spPr>
        <a:xfrm>
          <a:off x="7018131" y="418648"/>
          <a:ext cx="1921616" cy="1628173"/>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5000" b="-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DB5A124-9ECC-43E2-8DA9-881922FB3405}">
      <dsp:nvSpPr>
        <dsp:cNvPr id="0" name=""/>
        <dsp:cNvSpPr/>
      </dsp:nvSpPr>
      <dsp:spPr>
        <a:xfrm>
          <a:off x="7018131" y="108190"/>
          <a:ext cx="1921616" cy="280365"/>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1" kern="1200" dirty="0">
              <a:latin typeface="+mn-lt"/>
              <a:ea typeface="Microsoft Sans Serif" panose="020B0604020202020204" pitchFamily="34" charset="0"/>
              <a:cs typeface="Microsoft Sans Serif" panose="020B0604020202020204" pitchFamily="34" charset="0"/>
            </a:rPr>
            <a:t>RING</a:t>
          </a:r>
        </a:p>
      </dsp:txBody>
      <dsp:txXfrm>
        <a:off x="7018131" y="108190"/>
        <a:ext cx="1921616" cy="280365"/>
      </dsp:txXfrm>
    </dsp:sp>
    <dsp:sp modelId="{38E608A2-54BA-464D-A29C-928A02176604}">
      <dsp:nvSpPr>
        <dsp:cNvPr id="0" name=""/>
        <dsp:cNvSpPr/>
      </dsp:nvSpPr>
      <dsp:spPr>
        <a:xfrm>
          <a:off x="2444936" y="2614973"/>
          <a:ext cx="1921616" cy="1628173"/>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7000" b="-7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63C1F2B-2E7D-4A21-A022-EEF0DE4D9A37}">
      <dsp:nvSpPr>
        <dsp:cNvPr id="0" name=""/>
        <dsp:cNvSpPr/>
      </dsp:nvSpPr>
      <dsp:spPr>
        <a:xfrm>
          <a:off x="2444936" y="2304515"/>
          <a:ext cx="1921616" cy="280365"/>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1" kern="1200" dirty="0">
              <a:latin typeface="+mn-lt"/>
              <a:ea typeface="Microsoft Sans Serif" panose="020B0604020202020204" pitchFamily="34" charset="0"/>
              <a:cs typeface="Microsoft Sans Serif" panose="020B0604020202020204" pitchFamily="34" charset="0"/>
            </a:rPr>
            <a:t>STAR</a:t>
          </a:r>
        </a:p>
      </dsp:txBody>
      <dsp:txXfrm>
        <a:off x="2444936" y="2304515"/>
        <a:ext cx="1921616" cy="280365"/>
      </dsp:txXfrm>
    </dsp:sp>
    <dsp:sp modelId="{A088806C-AC12-404B-8133-5BF6DD86C2AB}">
      <dsp:nvSpPr>
        <dsp:cNvPr id="0" name=""/>
        <dsp:cNvSpPr/>
      </dsp:nvSpPr>
      <dsp:spPr>
        <a:xfrm>
          <a:off x="5493733" y="2614973"/>
          <a:ext cx="1921616" cy="1628173"/>
        </a:xfrm>
        <a:prstGeom prst="rect">
          <a:avLst/>
        </a:prstGeom>
        <a:blipFill>
          <a:blip xmlns:r="http://schemas.openxmlformats.org/officeDocument/2006/relationships" r:embed="rId5" cstate="print">
            <a:extLst>
              <a:ext uri="{28A0092B-C50C-407E-A947-70E740481C1C}">
                <a14:useLocalDpi xmlns:a14="http://schemas.microsoft.com/office/drawing/2010/main" val="0"/>
              </a:ext>
            </a:extLst>
          </a:blip>
          <a:srcRect/>
          <a:stretch>
            <a:fillRect t="-9000" b="-9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A09EF7-1606-4CD1-B6A3-A90360FC501B}">
      <dsp:nvSpPr>
        <dsp:cNvPr id="0" name=""/>
        <dsp:cNvSpPr/>
      </dsp:nvSpPr>
      <dsp:spPr>
        <a:xfrm>
          <a:off x="5493733" y="2304515"/>
          <a:ext cx="1921616" cy="280365"/>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1" kern="1200" dirty="0">
              <a:latin typeface="+mn-lt"/>
              <a:ea typeface="Microsoft Sans Serif" panose="020B0604020202020204" pitchFamily="34" charset="0"/>
              <a:cs typeface="Microsoft Sans Serif" panose="020B0604020202020204" pitchFamily="34" charset="0"/>
            </a:rPr>
            <a:t>TREE</a:t>
          </a:r>
        </a:p>
      </dsp:txBody>
      <dsp:txXfrm>
        <a:off x="5493733" y="2304515"/>
        <a:ext cx="1921616" cy="280365"/>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TitledPictureBlocks">
  <dgm:title val=""/>
  <dgm:desc val=""/>
  <dgm:catLst>
    <dgm:cat type="picture" pri="10000"/>
    <dgm:cat type="pictureconvert" pri="10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60" srcId="0" destId="10" srcOrd="0" destOrd="0"/>
        <dgm:cxn modelId="12" srcId="10" destId="11" srcOrd="0" destOrd="0"/>
        <dgm:cxn modelId="7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 modelId="90" srcId="0" destId="40" srcOrd="3" destOrd="0"/>
        <dgm:cxn modelId="42" srcId="40" destId="41" srcOrd="0" destOrd="0"/>
      </dgm:cxnLst>
      <dgm:bg/>
      <dgm:whole/>
    </dgm:dataModel>
  </dgm:clrData>
  <dgm:layoutNode name="rootNode">
    <dgm:varLst>
      <dgm:chMax/>
      <dgm:chPref/>
      <dgm:dir/>
      <dgm:animLvl val="lvl"/>
    </dgm:varLst>
    <dgm:choose name="Name0">
      <dgm:if name="Name1" func="var" arg="dir" op="equ" val="norm">
        <dgm:alg type="snake">
          <dgm:param type="off" val="ctr"/>
          <dgm:param type="grDir" val="tL"/>
        </dgm:alg>
      </dgm:if>
      <dgm:else name="Name2">
        <dgm:alg type="snake">
          <dgm:param type="off" val="ctr"/>
          <dgm:param type="grDir" val="tR"/>
        </dgm:alg>
      </dgm:else>
    </dgm:choose>
    <dgm:shape xmlns:r="http://schemas.openxmlformats.org/officeDocument/2006/relationships" r:blip="">
      <dgm:adjLst/>
    </dgm:shape>
    <dgm:constrLst>
      <dgm:constr type="primFontSz" for="des" forName="ParentText" op="equ"/>
      <dgm:constr type="primFontSz" for="des" forName="ChildText" op="equ"/>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3787"/>
        </dgm:alg>
        <dgm:shape xmlns:r="http://schemas.openxmlformats.org/officeDocument/2006/relationships" r:blip="">
          <dgm:adjLst/>
        </dgm:shape>
        <dgm:choose name="Name3">
          <dgm:if name="Name4" func="var" arg="dir" op="equ" val="norm">
            <dgm:constrLst>
              <dgm:constr type="l" for="ch" forName="ParentText" refType="w" fact="0"/>
              <dgm:constr type="t" for="ch" forName="ParentText" refType="h" fact="0"/>
              <dgm:constr type="w" for="ch" forName="ParentText" refType="w" fact="0.7457"/>
              <dgm:constr type="h" for="ch" forName="ParentText" refType="h" fact="0.15"/>
              <dgm:constr type="l" for="ch" forName="Image" refType="w" fact="0"/>
              <dgm:constr type="t" for="ch" forName="Image" refType="h" fact="0.1661"/>
              <dgm:constr type="w" for="ch" forName="Image" refType="w" fact="0.7457"/>
              <dgm:constr type="h" for="ch" forName="Image" refType="h" fact="0.8711"/>
              <dgm:constr type="l" for="ch" forName="ChildText" refType="w" fact="0.6464"/>
              <dgm:constr type="t" for="ch" forName="ChildText" refType="h" fact="0.288"/>
              <dgm:constr type="w" for="ch" forName="ChildText" refType="w" fact="0.3536"/>
              <dgm:constr type="h" for="ch" forName="ChildText" refType="h" fact="0.5074"/>
            </dgm:constrLst>
          </dgm:if>
          <dgm:else name="Name5">
            <dgm:constrLst>
              <dgm:constr type="l" for="ch" forName="ParentText" refType="w" fact="0.26"/>
              <dgm:constr type="t" for="ch" forName="ParentText" refType="h" fact="0"/>
              <dgm:constr type="w" for="ch" forName="ParentText" refType="w" fact="0.7457"/>
              <dgm:constr type="h" for="ch" forName="ParentText" refType="h" fact="0.15"/>
              <dgm:constr type="l" for="ch" forName="Image" refType="w" fact="0.26"/>
              <dgm:constr type="t" for="ch" forName="Image" refType="h" fact="0.1661"/>
              <dgm:constr type="w" for="ch" forName="Image" refType="w" fact="0.7446"/>
              <dgm:constr type="h" for="ch" forName="Image" refType="h" fact="0.8711"/>
              <dgm:constr type="l" for="ch" forName="ChildText" refType="w" fact="0"/>
              <dgm:constr type="t" for="ch" forName="ChildText" refType="h" fact="0.288"/>
              <dgm:constr type="w" for="ch" forName="ChildText" refType="w" fact="0.3536"/>
              <dgm:constr type="h" for="ch" forName="ChildText" refType="h" fact="0.5074"/>
            </dgm:constrLst>
          </dgm:else>
        </dgm:choose>
        <dgm:layoutNode name="ParentText" styleLbl="node1">
          <dgm:varLst>
            <dgm:chMax val="1"/>
            <dgm:chPref val="1"/>
            <dgm:bulletEnabled val="1"/>
          </dgm:varLst>
          <dgm:alg type="tx"/>
          <dgm:shape xmlns:r="http://schemas.openxmlformats.org/officeDocument/2006/relationships" type="rect" r:blip="" zOrderOff="10">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Image" styleLbl="bgImgPlace1">
          <dgm:alg type="sp"/>
          <dgm:shape xmlns:r="http://schemas.openxmlformats.org/officeDocument/2006/relationships" type="rect" r:blip="" blipPhldr="1">
            <dgm:adjLst/>
          </dgm:shape>
          <dgm:presOf/>
        </dgm:layoutNode>
        <dgm:layoutNode name="ChildText" styleLbl="fgAcc1">
          <dgm:varLst>
            <dgm:chMax val="0"/>
            <dgm:chPref val="0"/>
            <dgm:bulletEnabled val="1"/>
          </dgm:varLst>
          <dgm:choose name="Name6">
            <dgm:if name="Name7" axis="des" ptType="node" func="cnt" op="equ" val="1">
              <dgm:alg type="tx">
                <dgm:param type="stBulletLvl" val="2"/>
                <dgm:param type="txAnchorVertCh" val="mid"/>
                <dgm:param type="parTxLTRAlign" val="l"/>
              </dgm:alg>
            </dgm:if>
            <dgm:else name="Name8">
              <dgm:alg type="tx">
                <dgm:param type="stBulletLvl" val="1"/>
                <dgm:param type="txAnchorVertCh" val="mid"/>
              </dgm:alg>
            </dgm:else>
          </dgm:choose>
          <dgm:choose name="Name9">
            <dgm:if name="Name10" axis="ch" ptType="node" func="cnt" op="gte" val="1">
              <dgm:shape xmlns:r="http://schemas.openxmlformats.org/officeDocument/2006/relationships" type="roundRect" r:blip="">
                <dgm:adjLst>
                  <dgm:adj idx="1" val="0.1"/>
                </dgm:adjLst>
              </dgm:shape>
              <dgm:presOf axis="des" ptType="node"/>
            </dgm:if>
            <dgm:else name="Name11">
              <dgm:shape xmlns:r="http://schemas.openxmlformats.org/officeDocument/2006/relationships" type="roundRect" r:blip="" hideGeom="1">
                <dgm:adjLst>
                  <dgm:adj idx="1" val="0.1"/>
                </dgm:adjLst>
              </dgm:shape>
              <dgm:presOf/>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png>
</file>

<file path=ppt/media/image21.jpe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B591E2-50E7-47F7-AE20-89B4A430BBF2}" type="datetimeFigureOut">
              <a:rPr lang="en-IN" smtClean="0"/>
              <a:t>07-05-2021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B59612-E79D-4124-AE3B-9D312D4454D3}" type="slidenum">
              <a:rPr lang="en-IN" smtClean="0"/>
              <a:t>‹#›</a:t>
            </a:fld>
            <a:endParaRPr lang="en-IN"/>
          </a:p>
        </p:txBody>
      </p:sp>
    </p:spTree>
    <p:extLst>
      <p:ext uri="{BB962C8B-B14F-4D97-AF65-F5344CB8AC3E}">
        <p14:creationId xmlns:p14="http://schemas.microsoft.com/office/powerpoint/2010/main" val="1656066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dnsstuff.com/data-loss-prevention-software"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Internet is a computer network that interconnects hundreds of millions of computing devices throughout the world. Not too long ago, these computing devices were primarily traditional desktop PCs, Linux workstations, and so-called servers that store and transmit information such as Web pages and e-mail messages. Increasingly, however, nontraditional Internet end systems such as laptops, smartphones, tablets, TVs, gaming consoles, Web cams, automobiles, environmental sensing devices, picture frames, and home electrical and security systems are being connected to the Internet. Indeed, the term computer network is beginning to sound a bit dated, given the many nontraditional devices that are being hooked up to the Internet. In Internet jargon, all of these devices are called hosts or end systems.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200" b="0" i="0" u="none" strike="noStrike" cap="none" smtClean="0">
                <a:solidFill>
                  <a:schemeClr val="dk1"/>
                </a:solidFill>
                <a:latin typeface="Calibri"/>
                <a:ea typeface="Calibri"/>
                <a:cs typeface="Calibri"/>
                <a:sym typeface="Calibri"/>
              </a:rPr>
              <a:pPr marL="0" marR="0" lvl="0" indent="0" algn="r" rtl="0">
                <a:spcBef>
                  <a:spcPts val="0"/>
                </a:spcBef>
                <a:spcAft>
                  <a:spcPts val="0"/>
                </a:spcAft>
                <a:buNone/>
              </a:pPr>
              <a:t>2</a:t>
            </a:fld>
            <a:endParaRPr lang="en-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59275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A3A3A"/>
                </a:solidFill>
                <a:effectLst/>
                <a:latin typeface="-apple-system"/>
              </a:rPr>
              <a:t>A bus topology orients all the devices on a network along a single cable running in a single direction from one end of the network to the other—which is why it’s sometimes called a “line topology” or “backbone topology.” Data flow on the network also follows the route of the cable, moving in one direction. </a:t>
            </a:r>
          </a:p>
          <a:p>
            <a:pPr algn="l"/>
            <a:endParaRPr lang="en-US" dirty="0"/>
          </a:p>
          <a:p>
            <a:r>
              <a:rPr lang="en-US" b="0" i="0" dirty="0">
                <a:solidFill>
                  <a:srgbClr val="3A3A3A"/>
                </a:solidFill>
                <a:effectLst/>
                <a:latin typeface="-apple-system"/>
              </a:rPr>
              <a:t>Ring topology is where nodes are arranged in a circle (or ring). The data can travel through the ring network in either one direction or both directions, with each device having exactly two neighbors.</a:t>
            </a:r>
          </a:p>
          <a:p>
            <a:endParaRPr lang="en-US" b="0" i="0" dirty="0">
              <a:solidFill>
                <a:srgbClr val="3A3A3A"/>
              </a:solidFill>
              <a:effectLst/>
              <a:latin typeface="-apple-system"/>
            </a:endParaRPr>
          </a:p>
          <a:p>
            <a:r>
              <a:rPr lang="en-US" b="0" i="0" dirty="0">
                <a:solidFill>
                  <a:srgbClr val="3A3A3A"/>
                </a:solidFill>
                <a:effectLst/>
                <a:latin typeface="-apple-system"/>
              </a:rPr>
              <a:t>The tree topology structure gets its name from how the central node functions as a sort of trunk for the network, with nodes extending outward in a branch-like fashion. However, where each node in a star topology is directly connected to the central hub, a tree topology has a parent-child hierarchy to how the nodes are connected. Those connected to the central hub are connected linearly to other nodes, so two connected nodes only share one mutual connection. Because the tree topology structure is both extremely flexible and scalable, it’s often used for wide area networks to support many spread-out devices.</a:t>
            </a:r>
          </a:p>
          <a:p>
            <a:endParaRPr lang="en-US" b="0" i="0" dirty="0">
              <a:solidFill>
                <a:srgbClr val="3A3A3A"/>
              </a:solidFill>
              <a:effectLst/>
              <a:latin typeface="-apple-system"/>
            </a:endParaRPr>
          </a:p>
          <a:p>
            <a:r>
              <a:rPr lang="en-US" b="0" i="0" dirty="0">
                <a:solidFill>
                  <a:srgbClr val="3A3A3A"/>
                </a:solidFill>
                <a:effectLst/>
                <a:latin typeface="-apple-system"/>
              </a:rPr>
              <a:t>A mesh topology is an intricate and elaborate structure of point-to-point connections where the nodes are interconnected. Mesh networks can be full or partial mesh. Partial mesh topologies are mostly interconnected, with a few nodes with only two or three connections, while full-mesh topologies are—surprise!—fully interconnected.</a:t>
            </a:r>
          </a:p>
          <a:p>
            <a:endParaRPr lang="en-US" b="0" i="0" dirty="0">
              <a:solidFill>
                <a:srgbClr val="3A3A3A"/>
              </a:solidFill>
              <a:effectLst/>
              <a:latin typeface="-apple-system"/>
            </a:endParaRPr>
          </a:p>
          <a:p>
            <a:r>
              <a:rPr lang="en-US" b="0" i="0" dirty="0">
                <a:solidFill>
                  <a:srgbClr val="3A3A3A"/>
                </a:solidFill>
                <a:effectLst/>
                <a:latin typeface="-apple-system"/>
              </a:rPr>
              <a:t>A star topology, the most common network topology, is laid out so every node in the network is directly connected to one central hub via coaxial, twisted-pair, or fiber-optic cable. Acting as a server, this central node manages data transmission—as information sent from any node on the network has to pass through the central one to reach its destination—and functions as a repeater, which helps </a:t>
            </a:r>
            <a:r>
              <a:rPr lang="en-US" b="0" i="0" u="none" strike="noStrike" dirty="0">
                <a:solidFill>
                  <a:srgbClr val="1E73BE"/>
                </a:solidFill>
                <a:effectLst/>
                <a:latin typeface="-apple-system"/>
                <a:hlinkClick r:id="rId3"/>
              </a:rPr>
              <a:t>prevent data loss</a:t>
            </a:r>
            <a:r>
              <a:rPr lang="en-US" b="0" i="0" dirty="0">
                <a:solidFill>
                  <a:srgbClr val="3A3A3A"/>
                </a:solidFill>
                <a:effectLst/>
                <a:latin typeface="-apple-system"/>
              </a:rPr>
              <a:t>.</a:t>
            </a: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200" b="0" i="0" u="none" strike="noStrike" cap="none" smtClean="0">
                <a:solidFill>
                  <a:schemeClr val="dk1"/>
                </a:solidFill>
                <a:latin typeface="Calibri"/>
                <a:ea typeface="Calibri"/>
                <a:cs typeface="Calibri"/>
                <a:sym typeface="Calibri"/>
              </a:rPr>
              <a:pPr marL="0" marR="0" lvl="0" indent="0" algn="r" rtl="0">
                <a:spcBef>
                  <a:spcPts val="0"/>
                </a:spcBef>
                <a:spcAft>
                  <a:spcPts val="0"/>
                </a:spcAft>
                <a:buNone/>
              </a:pPr>
              <a:t>3</a:t>
            </a:fld>
            <a:endParaRPr lang="en-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955312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0232A-85E7-4612-8FF8-5A21BA8112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F6CDB1B-5588-4B6B-9499-EF049B18AB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27B733A-EB9C-4D55-AE2C-1BEDA29597B7}"/>
              </a:ext>
            </a:extLst>
          </p:cNvPr>
          <p:cNvSpPr>
            <a:spLocks noGrp="1"/>
          </p:cNvSpPr>
          <p:nvPr>
            <p:ph type="dt" sz="half" idx="10"/>
          </p:nvPr>
        </p:nvSpPr>
        <p:spPr/>
        <p:txBody>
          <a:bodyPr/>
          <a:lstStyle/>
          <a:p>
            <a:fld id="{11A6662E-FAF4-44BC-88B5-85A7CBFB6D30}" type="datetime1">
              <a:rPr lang="en-US" smtClean="0"/>
              <a:pPr/>
              <a:t>5/7/2021</a:t>
            </a:fld>
            <a:endParaRPr lang="en-US" dirty="0"/>
          </a:p>
        </p:txBody>
      </p:sp>
      <p:sp>
        <p:nvSpPr>
          <p:cNvPr id="5" name="Footer Placeholder 4">
            <a:extLst>
              <a:ext uri="{FF2B5EF4-FFF2-40B4-BE49-F238E27FC236}">
                <a16:creationId xmlns:a16="http://schemas.microsoft.com/office/drawing/2014/main" id="{63185466-582F-4A85-81B7-04D6DC7A6755}"/>
              </a:ext>
            </a:extLst>
          </p:cNvPr>
          <p:cNvSpPr>
            <a:spLocks noGrp="1"/>
          </p:cNvSpPr>
          <p:nvPr>
            <p:ph type="ftr" sz="quarter" idx="11"/>
          </p:nvPr>
        </p:nvSpPr>
        <p:spPr/>
        <p:txBody>
          <a:body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44230D80-8036-418A-AC50-1F7C35C9CD06}"/>
              </a:ext>
            </a:extLst>
          </p:cNvPr>
          <p:cNvSpPr>
            <a:spLocks noGrp="1"/>
          </p:cNvSpPr>
          <p:nvPr>
            <p:ph type="sldNum" sz="quarter" idx="12"/>
          </p:nvPr>
        </p:nvSpPr>
        <p:spPr/>
        <p:txBody>
          <a:bodyPr/>
          <a:lstStyle/>
          <a:p>
            <a:fld id="{73B850FF-6169-4056-8077-06FFA93A5366}" type="slidenum">
              <a:rPr lang="en-US" smtClean="0"/>
              <a:pPr/>
              <a:t>‹#›</a:t>
            </a:fld>
            <a:endParaRPr lang="en-US"/>
          </a:p>
        </p:txBody>
      </p:sp>
    </p:spTree>
    <p:extLst>
      <p:ext uri="{BB962C8B-B14F-4D97-AF65-F5344CB8AC3E}">
        <p14:creationId xmlns:p14="http://schemas.microsoft.com/office/powerpoint/2010/main" val="547415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A3D2C-984F-41E6-AA01-3455C3F3F75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D807C37-1E77-49C7-A677-D9BCB0DA402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087654-21EC-40BD-B361-3A8C1A37DCA9}"/>
              </a:ext>
            </a:extLst>
          </p:cNvPr>
          <p:cNvSpPr>
            <a:spLocks noGrp="1"/>
          </p:cNvSpPr>
          <p:nvPr>
            <p:ph type="dt" sz="half" idx="10"/>
          </p:nvPr>
        </p:nvSpPr>
        <p:spPr/>
        <p:txBody>
          <a:bodyPr/>
          <a:lstStyle/>
          <a:p>
            <a:fld id="{4C559632-1575-4E14-B53B-3DC3D5ED3947}" type="datetime1">
              <a:rPr lang="en-US" smtClean="0"/>
              <a:t>5/7/2021</a:t>
            </a:fld>
            <a:endParaRPr lang="en-US"/>
          </a:p>
        </p:txBody>
      </p:sp>
      <p:sp>
        <p:nvSpPr>
          <p:cNvPr id="5" name="Footer Placeholder 4">
            <a:extLst>
              <a:ext uri="{FF2B5EF4-FFF2-40B4-BE49-F238E27FC236}">
                <a16:creationId xmlns:a16="http://schemas.microsoft.com/office/drawing/2014/main" id="{E05A05E1-3007-46ED-9AC8-A187C9A0A1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2F5C06-F9B4-47D8-85B3-F609AFDEB340}"/>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132326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B3977D-2BAB-47E4-853F-53F573B94AB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9C9ADF0-9CBF-44BF-8BD8-1187BBEADAD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98AE57-CC70-4061-BF20-2BBF909FBACA}"/>
              </a:ext>
            </a:extLst>
          </p:cNvPr>
          <p:cNvSpPr>
            <a:spLocks noGrp="1"/>
          </p:cNvSpPr>
          <p:nvPr>
            <p:ph type="dt" sz="half" idx="10"/>
          </p:nvPr>
        </p:nvSpPr>
        <p:spPr/>
        <p:txBody>
          <a:bodyPr/>
          <a:lstStyle/>
          <a:p>
            <a:fld id="{CC4A6868-2568-4CC9-B302-F37117B01A6E}" type="datetime1">
              <a:rPr lang="en-US" smtClean="0"/>
              <a:t>5/7/2021</a:t>
            </a:fld>
            <a:endParaRPr lang="en-US"/>
          </a:p>
        </p:txBody>
      </p:sp>
      <p:sp>
        <p:nvSpPr>
          <p:cNvPr id="5" name="Footer Placeholder 4">
            <a:extLst>
              <a:ext uri="{FF2B5EF4-FFF2-40B4-BE49-F238E27FC236}">
                <a16:creationId xmlns:a16="http://schemas.microsoft.com/office/drawing/2014/main" id="{EF7AF11E-9EE3-4EFE-AFE0-76B408A3B5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6C85DA-8086-4549-932D-FF26A0F99ED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662110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A8BA4-10A4-470A-9F56-7542867F4B7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B445242-E60E-4E5B-8F84-0AE69DB8BC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1313BD9-CB5C-4CBC-B24C-741C1E45098F}"/>
              </a:ext>
            </a:extLst>
          </p:cNvPr>
          <p:cNvSpPr>
            <a:spLocks noGrp="1"/>
          </p:cNvSpPr>
          <p:nvPr>
            <p:ph type="dt" sz="half" idx="10"/>
          </p:nvPr>
        </p:nvSpPr>
        <p:spPr/>
        <p:txBody>
          <a:bodyPr/>
          <a:lstStyle/>
          <a:p>
            <a:fld id="{0055F08A-1E71-4B2B-BB49-E743F2903911}" type="datetime1">
              <a:rPr lang="en-US" smtClean="0"/>
              <a:t>5/7/2021</a:t>
            </a:fld>
            <a:endParaRPr lang="en-US" dirty="0"/>
          </a:p>
        </p:txBody>
      </p:sp>
      <p:sp>
        <p:nvSpPr>
          <p:cNvPr id="5" name="Footer Placeholder 4">
            <a:extLst>
              <a:ext uri="{FF2B5EF4-FFF2-40B4-BE49-F238E27FC236}">
                <a16:creationId xmlns:a16="http://schemas.microsoft.com/office/drawing/2014/main" id="{D8C19942-1863-4807-9638-B10E45EC79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7B4263-EFD8-4EC7-A839-89EC199C9ED0}"/>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112725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4A33F-0F6E-4B29-B91F-89C59B2961E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0AFFF28-AE9A-444D-BBE9-763B0DA659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6CF597D-044C-4802-AEFE-2850BE5F7373}"/>
              </a:ext>
            </a:extLst>
          </p:cNvPr>
          <p:cNvSpPr>
            <a:spLocks noGrp="1"/>
          </p:cNvSpPr>
          <p:nvPr>
            <p:ph type="dt" sz="half" idx="10"/>
          </p:nvPr>
        </p:nvSpPr>
        <p:spPr/>
        <p:txBody>
          <a:bodyPr/>
          <a:lstStyle/>
          <a:p>
            <a:fld id="{15417D9E-721A-44BB-8863-9873FE64DA75}" type="datetime1">
              <a:rPr lang="en-US" smtClean="0"/>
              <a:t>5/7/2021</a:t>
            </a:fld>
            <a:endParaRPr lang="en-US"/>
          </a:p>
        </p:txBody>
      </p:sp>
      <p:sp>
        <p:nvSpPr>
          <p:cNvPr id="5" name="Footer Placeholder 4">
            <a:extLst>
              <a:ext uri="{FF2B5EF4-FFF2-40B4-BE49-F238E27FC236}">
                <a16:creationId xmlns:a16="http://schemas.microsoft.com/office/drawing/2014/main" id="{E1756FF1-3B85-4F23-A63B-332FE9EC87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B5814-4B5E-429A-BF90-CF081AD389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301167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F735E-C05F-45F2-92F7-1F101D9BC4B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C770D8B-AAAB-4B53-9FDE-C958F21110B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C7D66CF-3D15-45A0-B069-F77E66BE1B5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D7B6652-65C9-4CCD-AE98-73419C55C6A1}"/>
              </a:ext>
            </a:extLst>
          </p:cNvPr>
          <p:cNvSpPr>
            <a:spLocks noGrp="1"/>
          </p:cNvSpPr>
          <p:nvPr>
            <p:ph type="dt" sz="half" idx="10"/>
          </p:nvPr>
        </p:nvSpPr>
        <p:spPr/>
        <p:txBody>
          <a:bodyPr/>
          <a:lstStyle/>
          <a:p>
            <a:fld id="{5F31DA2F-80B8-49CF-99FB-5ABCA53A607A}" type="datetime1">
              <a:rPr lang="en-US" smtClean="0"/>
              <a:t>5/7/2021</a:t>
            </a:fld>
            <a:endParaRPr lang="en-US"/>
          </a:p>
        </p:txBody>
      </p:sp>
      <p:sp>
        <p:nvSpPr>
          <p:cNvPr id="6" name="Footer Placeholder 5">
            <a:extLst>
              <a:ext uri="{FF2B5EF4-FFF2-40B4-BE49-F238E27FC236}">
                <a16:creationId xmlns:a16="http://schemas.microsoft.com/office/drawing/2014/main" id="{60BED076-C60D-4B92-A485-B89C15D440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8BBEDF-F03C-469B-8C3F-35CD73E90D5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86058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169B6-D939-4E64-95A1-9187EF5E9E5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93A14C0-7783-4BED-A9D9-085F6736AD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30E77E-CD11-4253-BF5B-22F16BD333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3E191ED-F979-448A-9DA0-58BDD23844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2BAF3A9-0AD5-42C4-A809-5B575584496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238BA3C-0C06-4063-8DC4-55DDA0E756CB}"/>
              </a:ext>
            </a:extLst>
          </p:cNvPr>
          <p:cNvSpPr>
            <a:spLocks noGrp="1"/>
          </p:cNvSpPr>
          <p:nvPr>
            <p:ph type="dt" sz="half" idx="10"/>
          </p:nvPr>
        </p:nvSpPr>
        <p:spPr/>
        <p:txBody>
          <a:bodyPr/>
          <a:lstStyle/>
          <a:p>
            <a:fld id="{28852172-E6C9-4B6C-929A-A9DE3837BBF1}" type="datetime1">
              <a:rPr lang="en-US" smtClean="0"/>
              <a:t>5/7/2021</a:t>
            </a:fld>
            <a:endParaRPr lang="en-US"/>
          </a:p>
        </p:txBody>
      </p:sp>
      <p:sp>
        <p:nvSpPr>
          <p:cNvPr id="8" name="Footer Placeholder 7">
            <a:extLst>
              <a:ext uri="{FF2B5EF4-FFF2-40B4-BE49-F238E27FC236}">
                <a16:creationId xmlns:a16="http://schemas.microsoft.com/office/drawing/2014/main" id="{EF5085AF-3153-43FB-AEDA-DC71D74DD8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AE17E0-3487-4CC0-837B-EF4907465D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92556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5C1E6-5133-4B8D-9457-8F9FCF14509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BCFDBE2-42A7-4B4E-9ABF-5894F3DC3F23}"/>
              </a:ext>
            </a:extLst>
          </p:cNvPr>
          <p:cNvSpPr>
            <a:spLocks noGrp="1"/>
          </p:cNvSpPr>
          <p:nvPr>
            <p:ph type="dt" sz="half" idx="10"/>
          </p:nvPr>
        </p:nvSpPr>
        <p:spPr/>
        <p:txBody>
          <a:bodyPr/>
          <a:lstStyle/>
          <a:p>
            <a:fld id="{3AB41CFF-90C9-47B3-9DA1-F2BF8D839F7E}" type="datetime1">
              <a:rPr lang="en-US" smtClean="0"/>
              <a:t>5/7/2021</a:t>
            </a:fld>
            <a:endParaRPr lang="en-US"/>
          </a:p>
        </p:txBody>
      </p:sp>
      <p:sp>
        <p:nvSpPr>
          <p:cNvPr id="4" name="Footer Placeholder 3">
            <a:extLst>
              <a:ext uri="{FF2B5EF4-FFF2-40B4-BE49-F238E27FC236}">
                <a16:creationId xmlns:a16="http://schemas.microsoft.com/office/drawing/2014/main" id="{A7CEA46B-A135-45ED-9668-8FDA44E073B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0238318-FDCE-4F15-AAB0-5D39B70A1AA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7434735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C6FBF7-C192-48A7-B263-689B9768FED8}"/>
              </a:ext>
            </a:extLst>
          </p:cNvPr>
          <p:cNvSpPr>
            <a:spLocks noGrp="1"/>
          </p:cNvSpPr>
          <p:nvPr>
            <p:ph type="dt" sz="half" idx="10"/>
          </p:nvPr>
        </p:nvSpPr>
        <p:spPr/>
        <p:txBody>
          <a:bodyPr/>
          <a:lstStyle/>
          <a:p>
            <a:fld id="{F06048FA-06AB-4884-A69B-986B96E68A24}" type="datetime1">
              <a:rPr lang="en-US" smtClean="0"/>
              <a:t>5/7/2021</a:t>
            </a:fld>
            <a:endParaRPr lang="en-US"/>
          </a:p>
        </p:txBody>
      </p:sp>
      <p:sp>
        <p:nvSpPr>
          <p:cNvPr id="3" name="Footer Placeholder 2">
            <a:extLst>
              <a:ext uri="{FF2B5EF4-FFF2-40B4-BE49-F238E27FC236}">
                <a16:creationId xmlns:a16="http://schemas.microsoft.com/office/drawing/2014/main" id="{C7A43A0A-7F95-4125-B985-C20E629EFD0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F2CA672-8F7B-440E-8B50-B838DC2690D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702872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D7121-FFA8-4AD3-A40E-E9CCC9F594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D5B4E70-87EE-4307-902D-7A26F6B789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7B42510-3EE8-48CE-9ACA-8BC3B75C17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667719-3390-4391-8F84-C47094E6ABF1}"/>
              </a:ext>
            </a:extLst>
          </p:cNvPr>
          <p:cNvSpPr>
            <a:spLocks noGrp="1"/>
          </p:cNvSpPr>
          <p:nvPr>
            <p:ph type="dt" sz="half" idx="10"/>
          </p:nvPr>
        </p:nvSpPr>
        <p:spPr/>
        <p:txBody>
          <a:bodyPr/>
          <a:lstStyle/>
          <a:p>
            <a:fld id="{50DB7ABA-0172-4F9C-889D-567164F66BCD}" type="datetime1">
              <a:rPr lang="en-US" smtClean="0"/>
              <a:t>5/7/2021</a:t>
            </a:fld>
            <a:endParaRPr lang="en-US"/>
          </a:p>
        </p:txBody>
      </p:sp>
      <p:sp>
        <p:nvSpPr>
          <p:cNvPr id="6" name="Footer Placeholder 5">
            <a:extLst>
              <a:ext uri="{FF2B5EF4-FFF2-40B4-BE49-F238E27FC236}">
                <a16:creationId xmlns:a16="http://schemas.microsoft.com/office/drawing/2014/main" id="{93EB3E8F-6072-4C06-9ED5-6951A52531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12B94F-9124-4AB3-BEAA-4B098852BF35}"/>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2969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179FB-A1D5-460F-A830-337605BEE8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117CFD1-748D-421F-A440-5298C17FE9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320954B-8B50-4E36-8CCC-8A2C94A1DC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BA0A04-91BB-4809-992B-F3200A2A47F8}"/>
              </a:ext>
            </a:extLst>
          </p:cNvPr>
          <p:cNvSpPr>
            <a:spLocks noGrp="1"/>
          </p:cNvSpPr>
          <p:nvPr>
            <p:ph type="dt" sz="half" idx="10"/>
          </p:nvPr>
        </p:nvSpPr>
        <p:spPr/>
        <p:txBody>
          <a:bodyPr/>
          <a:lstStyle/>
          <a:p>
            <a:fld id="{78AC6A5B-8AE7-4A41-B5A7-9ADC6686DC18}" type="datetime1">
              <a:rPr lang="en-US" smtClean="0"/>
              <a:t>5/7/2021</a:t>
            </a:fld>
            <a:endParaRPr lang="en-US"/>
          </a:p>
        </p:txBody>
      </p:sp>
      <p:sp>
        <p:nvSpPr>
          <p:cNvPr id="6" name="Footer Placeholder 5">
            <a:extLst>
              <a:ext uri="{FF2B5EF4-FFF2-40B4-BE49-F238E27FC236}">
                <a16:creationId xmlns:a16="http://schemas.microsoft.com/office/drawing/2014/main" id="{52711A45-55B7-43BF-A31B-D139EE2F69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073834-AC3E-46A9-92B7-030DC000F2A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188052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9000">
              <a:schemeClr val="accent3">
                <a:lumMod val="5000"/>
                <a:lumOff val="95000"/>
              </a:schemeClr>
            </a:gs>
            <a:gs pos="100000">
              <a:schemeClr val="accent3">
                <a:lumMod val="45000"/>
                <a:lumOff val="55000"/>
              </a:schemeClr>
            </a:gs>
            <a:gs pos="100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47EEF7-05FB-401F-8B4D-4327F271D8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EC54653-4814-4446-8916-03D03BEB7B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322D41-80D4-471D-BDA7-0167CA1134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E0CF6C-748E-4B7A-BC8B-3011EF78ED13}" type="datetime1">
              <a:rPr lang="en-US" smtClean="0"/>
              <a:pPr/>
              <a:t>5/7/2021</a:t>
            </a:fld>
            <a:endParaRPr lang="en-US" dirty="0"/>
          </a:p>
        </p:txBody>
      </p:sp>
      <p:sp>
        <p:nvSpPr>
          <p:cNvPr id="5" name="Footer Placeholder 4">
            <a:extLst>
              <a:ext uri="{FF2B5EF4-FFF2-40B4-BE49-F238E27FC236}">
                <a16:creationId xmlns:a16="http://schemas.microsoft.com/office/drawing/2014/main" id="{DF4D5D03-290A-4F3C-AC9E-F4044BA733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0FF96718-DA1C-40EE-86AE-2500326DA7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261056691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notesSlide" Target="../notesSlides/notesSlide1.xml"/><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3.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notesSlide" Target="../notesSlides/notesSlide2.xml"/><Relationship Id="rId7" Type="http://schemas.openxmlformats.org/officeDocument/2006/relationships/diagramColors" Target="../diagrams/colors3.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2">
            <a:extLst>
              <a:ext uri="{FF2B5EF4-FFF2-40B4-BE49-F238E27FC236}">
                <a16:creationId xmlns:a16="http://schemas.microsoft.com/office/drawing/2014/main" id="{86295E7F-EA66-480B-B001-C8BE7CD61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0040" y="4892040"/>
            <a:ext cx="11548872" cy="1645920"/>
          </a:xfrm>
          <a:prstGeom prst="rect">
            <a:avLst/>
          </a:prstGeom>
          <a:solidFill>
            <a:srgbClr val="262626"/>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CE4E732-A8BF-49EA-8F34-338E588C5D5F}"/>
              </a:ext>
            </a:extLst>
          </p:cNvPr>
          <p:cNvSpPr>
            <a:spLocks noGrp="1"/>
          </p:cNvSpPr>
          <p:nvPr>
            <p:ph type="ctrTitle"/>
          </p:nvPr>
        </p:nvSpPr>
        <p:spPr>
          <a:xfrm>
            <a:off x="718686" y="5091762"/>
            <a:ext cx="7484787" cy="1264588"/>
          </a:xfrm>
        </p:spPr>
        <p:txBody>
          <a:bodyPr anchor="ctr">
            <a:normAutofit/>
          </a:bodyPr>
          <a:lstStyle/>
          <a:p>
            <a:pPr algn="r"/>
            <a:r>
              <a:rPr lang="en-US" sz="4400" dirty="0">
                <a:solidFill>
                  <a:srgbClr val="FFFFFF"/>
                </a:solidFill>
              </a:rPr>
              <a:t>INTRODUCTION TO NETWORKS</a:t>
            </a:r>
            <a:endParaRPr lang="en-IN" sz="4400" dirty="0">
              <a:solidFill>
                <a:srgbClr val="FFFFFF"/>
              </a:solidFill>
            </a:endParaRPr>
          </a:p>
        </p:txBody>
      </p:sp>
      <p:sp>
        <p:nvSpPr>
          <p:cNvPr id="3" name="Subtitle 2">
            <a:extLst>
              <a:ext uri="{FF2B5EF4-FFF2-40B4-BE49-F238E27FC236}">
                <a16:creationId xmlns:a16="http://schemas.microsoft.com/office/drawing/2014/main" id="{D87213EE-BE03-49CD-B6AA-EBA0AE082A95}"/>
              </a:ext>
            </a:extLst>
          </p:cNvPr>
          <p:cNvSpPr>
            <a:spLocks noGrp="1"/>
          </p:cNvSpPr>
          <p:nvPr>
            <p:ph type="subTitle" idx="1"/>
          </p:nvPr>
        </p:nvSpPr>
        <p:spPr>
          <a:xfrm>
            <a:off x="8602119" y="5091763"/>
            <a:ext cx="3152555" cy="1264587"/>
          </a:xfrm>
        </p:spPr>
        <p:txBody>
          <a:bodyPr anchor="ctr">
            <a:normAutofit/>
          </a:bodyPr>
          <a:lstStyle/>
          <a:p>
            <a:pPr algn="l"/>
            <a:r>
              <a:rPr lang="en-US" sz="3200" dirty="0">
                <a:solidFill>
                  <a:srgbClr val="FFC000"/>
                </a:solidFill>
              </a:rPr>
              <a:t>HARISH. R</a:t>
            </a:r>
          </a:p>
          <a:p>
            <a:pPr algn="l"/>
            <a:r>
              <a:rPr lang="en-US" sz="1900" dirty="0">
                <a:solidFill>
                  <a:srgbClr val="FFC000"/>
                </a:solidFill>
              </a:rPr>
              <a:t>TIFAC-CORE in Cyber Security</a:t>
            </a:r>
          </a:p>
        </p:txBody>
      </p:sp>
      <p:cxnSp>
        <p:nvCxnSpPr>
          <p:cNvPr id="28" name="Straight Connector 24">
            <a:extLst>
              <a:ext uri="{FF2B5EF4-FFF2-40B4-BE49-F238E27FC236}">
                <a16:creationId xmlns:a16="http://schemas.microsoft.com/office/drawing/2014/main" id="{E126E481-B945-4179-BD79-05E96E9B29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19" name="Video 5">
            <a:hlinkClick r:id="" action="ppaction://media"/>
            <a:extLst>
              <a:ext uri="{FF2B5EF4-FFF2-40B4-BE49-F238E27FC236}">
                <a16:creationId xmlns:a16="http://schemas.microsoft.com/office/drawing/2014/main" id="{E1EEBBAE-AE26-4474-BECC-76CB0B3F548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0040" y="0"/>
            <a:ext cx="11548872" cy="4815840"/>
          </a:xfrm>
          <a:prstGeom prst="rect">
            <a:avLst/>
          </a:prstGeom>
        </p:spPr>
      </p:pic>
    </p:spTree>
    <p:extLst>
      <p:ext uri="{BB962C8B-B14F-4D97-AF65-F5344CB8AC3E}">
        <p14:creationId xmlns:p14="http://schemas.microsoft.com/office/powerpoint/2010/main" val="136885065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045" fill="hold"/>
                                        <p:tgtEl>
                                          <p:spTgt spid="19"/>
                                        </p:tgtEl>
                                      </p:cBhvr>
                                    </p:cmd>
                                  </p:childTnLst>
                                </p:cTn>
                              </p:par>
                              <p:par>
                                <p:cTn id="7" presetID="10" presetClass="entr" presetSubtype="0" fill="hold" grpId="0" nodeType="withEffect">
                                  <p:stCondLst>
                                    <p:cond delay="1500"/>
                                  </p:stCondLst>
                                  <p:iterate>
                                    <p:tmPct val="10000"/>
                                  </p:iterate>
                                  <p:childTnLst>
                                    <p:set>
                                      <p:cBhvr>
                                        <p:cTn id="8" dur="1" fill="hold">
                                          <p:stCondLst>
                                            <p:cond delay="0"/>
                                          </p:stCondLst>
                                        </p:cTn>
                                        <p:tgtEl>
                                          <p:spTgt spid="3">
                                            <p:txEl>
                                              <p:pRg st="0" end="0"/>
                                            </p:txEl>
                                          </p:spTgt>
                                        </p:tgtEl>
                                        <p:attrNameLst>
                                          <p:attrName>style.visibility</p:attrName>
                                        </p:attrNameLst>
                                      </p:cBhvr>
                                      <p:to>
                                        <p:strVal val="visible"/>
                                      </p:to>
                                    </p:set>
                                    <p:animEffect transition="in" filter="fade">
                                      <p:cBhvr>
                                        <p:cTn id="9" dur="7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1500"/>
                                  </p:stCondLst>
                                  <p:iterate>
                                    <p:tmPct val="10000"/>
                                  </p:iterate>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700"/>
                                        <p:tgtEl>
                                          <p:spTgt spid="3">
                                            <p:txEl>
                                              <p:pRg st="1" end="1"/>
                                            </p:txEl>
                                          </p:spTgt>
                                        </p:tgtEl>
                                      </p:cBhvr>
                                    </p:animEffect>
                                  </p:childTnLst>
                                </p:cTn>
                              </p:par>
                              <p:par>
                                <p:cTn id="15" presetID="10" presetClass="entr" presetSubtype="0" fill="hold" grpId="0" nodeType="withEffect">
                                  <p:stCondLst>
                                    <p:cond delay="1000"/>
                                  </p:stCondLst>
                                  <p:iterate>
                                    <p:tmPct val="10000"/>
                                  </p:iterate>
                                  <p:childTnLst>
                                    <p:set>
                                      <p:cBhvr>
                                        <p:cTn id="16" dur="1" fill="hold">
                                          <p:stCondLst>
                                            <p:cond delay="0"/>
                                          </p:stCondLst>
                                        </p:cTn>
                                        <p:tgtEl>
                                          <p:spTgt spid="2"/>
                                        </p:tgtEl>
                                        <p:attrNameLst>
                                          <p:attrName>style.visibility</p:attrName>
                                        </p:attrNameLst>
                                      </p:cBhvr>
                                      <p:to>
                                        <p:strVal val="visible"/>
                                      </p:to>
                                    </p:set>
                                    <p:animEffect transition="in" filter="fade">
                                      <p:cBhvr>
                                        <p:cTn id="1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8" repeatCount="indefinite" fill="hold" display="0">
                  <p:stCondLst>
                    <p:cond delay="indefinite"/>
                  </p:stCondLst>
                </p:cTn>
                <p:tgtEl>
                  <p:spTgt spid="19"/>
                </p:tgtEl>
              </p:cMediaNode>
            </p:video>
            <p:seq concurrent="1" nextAc="seek">
              <p:cTn id="19" restart="whenNotActive" fill="hold" evtFilter="cancelBubble" nodeType="interactiveSeq">
                <p:stCondLst>
                  <p:cond evt="onClick" delay="0">
                    <p:tgtEl>
                      <p:spTgt spid="19"/>
                    </p:tgtEl>
                  </p:cond>
                </p:stCondLst>
                <p:endSync evt="end" delay="0">
                  <p:rtn val="all"/>
                </p:endSync>
                <p:childTnLst>
                  <p:par>
                    <p:cTn id="20" fill="hold">
                      <p:stCondLst>
                        <p:cond delay="0"/>
                      </p:stCondLst>
                      <p:childTnLst>
                        <p:par>
                          <p:cTn id="21" fill="hold">
                            <p:stCondLst>
                              <p:cond delay="0"/>
                            </p:stCondLst>
                            <p:childTnLst>
                              <p:par>
                                <p:cTn id="22" presetID="2" presetClass="mediacall" presetSubtype="0" fill="hold" nodeType="clickEffect">
                                  <p:stCondLst>
                                    <p:cond delay="0"/>
                                  </p:stCondLst>
                                  <p:childTnLst>
                                    <p:cmd type="call" cmd="togglePause">
                                      <p:cBhvr>
                                        <p:cTn id="23" dur="1" fill="hold"/>
                                        <p:tgtEl>
                                          <p:spTgt spid="19"/>
                                        </p:tgtEl>
                                      </p:cBhvr>
                                    </p:cmd>
                                  </p:childTnLst>
                                </p:cTn>
                              </p:par>
                            </p:childTnLst>
                          </p:cTn>
                        </p:par>
                      </p:childTnLst>
                    </p:cTn>
                  </p:par>
                </p:childTnLst>
              </p:cTn>
              <p:nextCondLst>
                <p:cond evt="onClick" delay="0">
                  <p:tgtEl>
                    <p:spTgt spid="19"/>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00E0F77-E936-4985-B7B1-B9823486A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3F44C5-A5D6-45A8-B80A-CBFEE748179D}"/>
              </a:ext>
            </a:extLst>
          </p:cNvPr>
          <p:cNvSpPr>
            <a:spLocks noGrp="1"/>
          </p:cNvSpPr>
          <p:nvPr>
            <p:ph type="title"/>
          </p:nvPr>
        </p:nvSpPr>
        <p:spPr>
          <a:xfrm>
            <a:off x="517889" y="4883544"/>
            <a:ext cx="3876086" cy="1556907"/>
          </a:xfrm>
        </p:spPr>
        <p:txBody>
          <a:bodyPr anchor="ctr">
            <a:normAutofit/>
          </a:bodyPr>
          <a:lstStyle/>
          <a:p>
            <a:r>
              <a:rPr lang="en-US" sz="3200"/>
              <a:t>LAYER 4 </a:t>
            </a:r>
            <a:endParaRPr lang="en-IN" sz="3200"/>
          </a:p>
        </p:txBody>
      </p:sp>
      <p:sp>
        <p:nvSpPr>
          <p:cNvPr id="14" name="Rectangle 1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1D524CA2-18D9-41F7-83C7-8C6285929649}"/>
              </a:ext>
            </a:extLst>
          </p:cNvPr>
          <p:cNvPicPr>
            <a:picLocks noChangeAspect="1"/>
          </p:cNvPicPr>
          <p:nvPr/>
        </p:nvPicPr>
        <p:blipFill>
          <a:blip r:embed="rId2"/>
          <a:stretch>
            <a:fillRect/>
          </a:stretch>
        </p:blipFill>
        <p:spPr>
          <a:xfrm>
            <a:off x="517888" y="579200"/>
            <a:ext cx="11231745" cy="3734552"/>
          </a:xfrm>
          <a:prstGeom prst="rect">
            <a:avLst/>
          </a:prstGeom>
        </p:spPr>
      </p:pic>
      <p:sp>
        <p:nvSpPr>
          <p:cNvPr id="18" name="Rectangle 1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247FB832-3EA4-4658-A9EE-B10FCB319AB6}"/>
              </a:ext>
            </a:extLst>
          </p:cNvPr>
          <p:cNvSpPr>
            <a:spLocks noGrp="1"/>
          </p:cNvSpPr>
          <p:nvPr>
            <p:ph idx="1"/>
          </p:nvPr>
        </p:nvSpPr>
        <p:spPr>
          <a:xfrm>
            <a:off x="5162719" y="4883544"/>
            <a:ext cx="6586915" cy="1556907"/>
          </a:xfrm>
        </p:spPr>
        <p:txBody>
          <a:bodyPr anchor="ctr">
            <a:normAutofit/>
          </a:bodyPr>
          <a:lstStyle/>
          <a:p>
            <a:pPr marL="0" indent="0">
              <a:buNone/>
            </a:pPr>
            <a:r>
              <a:rPr lang="en-US" sz="3200" dirty="0">
                <a:latin typeface="+mj-lt"/>
              </a:rPr>
              <a:t>TRANSPORT LAYER</a:t>
            </a:r>
          </a:p>
        </p:txBody>
      </p:sp>
    </p:spTree>
    <p:extLst>
      <p:ext uri="{BB962C8B-B14F-4D97-AF65-F5344CB8AC3E}">
        <p14:creationId xmlns:p14="http://schemas.microsoft.com/office/powerpoint/2010/main" val="3022681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00E0F77-E936-4985-B7B1-B9823486A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1C3EDF-62DF-4A61-B0AE-795FFF33A68C}"/>
              </a:ext>
            </a:extLst>
          </p:cNvPr>
          <p:cNvSpPr>
            <a:spLocks noGrp="1"/>
          </p:cNvSpPr>
          <p:nvPr>
            <p:ph type="title"/>
          </p:nvPr>
        </p:nvSpPr>
        <p:spPr>
          <a:xfrm>
            <a:off x="517889" y="4883544"/>
            <a:ext cx="3876086" cy="1556907"/>
          </a:xfrm>
        </p:spPr>
        <p:txBody>
          <a:bodyPr anchor="ctr">
            <a:normAutofit/>
          </a:bodyPr>
          <a:lstStyle/>
          <a:p>
            <a:r>
              <a:rPr lang="en-US" sz="3200"/>
              <a:t>LAYER 3</a:t>
            </a:r>
            <a:endParaRPr lang="en-IN" sz="3200"/>
          </a:p>
        </p:txBody>
      </p:sp>
      <p:sp>
        <p:nvSpPr>
          <p:cNvPr id="14" name="Rectangle 1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58515B78-5E6D-4306-A85B-43CADE1347B1}"/>
              </a:ext>
            </a:extLst>
          </p:cNvPr>
          <p:cNvPicPr>
            <a:picLocks noChangeAspect="1"/>
          </p:cNvPicPr>
          <p:nvPr/>
        </p:nvPicPr>
        <p:blipFill>
          <a:blip r:embed="rId2"/>
          <a:stretch>
            <a:fillRect/>
          </a:stretch>
        </p:blipFill>
        <p:spPr>
          <a:xfrm>
            <a:off x="517888" y="574889"/>
            <a:ext cx="11231745" cy="3790713"/>
          </a:xfrm>
          <a:prstGeom prst="rect">
            <a:avLst/>
          </a:prstGeom>
        </p:spPr>
      </p:pic>
      <p:sp>
        <p:nvSpPr>
          <p:cNvPr id="18" name="Rectangle 1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49E34CB1-B558-4AE0-9FF0-22C2EC928FC7}"/>
              </a:ext>
            </a:extLst>
          </p:cNvPr>
          <p:cNvSpPr>
            <a:spLocks noGrp="1"/>
          </p:cNvSpPr>
          <p:nvPr>
            <p:ph idx="1"/>
          </p:nvPr>
        </p:nvSpPr>
        <p:spPr>
          <a:xfrm>
            <a:off x="5162719" y="4883544"/>
            <a:ext cx="6586915" cy="1556907"/>
          </a:xfrm>
        </p:spPr>
        <p:txBody>
          <a:bodyPr anchor="ctr">
            <a:normAutofit/>
          </a:bodyPr>
          <a:lstStyle/>
          <a:p>
            <a:pPr marL="0" indent="0">
              <a:buNone/>
            </a:pPr>
            <a:r>
              <a:rPr lang="en-US" sz="3200" dirty="0">
                <a:latin typeface="+mj-lt"/>
              </a:rPr>
              <a:t>NETWORK LAYER</a:t>
            </a:r>
          </a:p>
        </p:txBody>
      </p:sp>
    </p:spTree>
    <p:extLst>
      <p:ext uri="{BB962C8B-B14F-4D97-AF65-F5344CB8AC3E}">
        <p14:creationId xmlns:p14="http://schemas.microsoft.com/office/powerpoint/2010/main" val="4315080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6A74C4-BAE9-4CF7-B860-21BB0538BA1D}"/>
              </a:ext>
            </a:extLst>
          </p:cNvPr>
          <p:cNvSpPr>
            <a:spLocks noGrp="1"/>
          </p:cNvSpPr>
          <p:nvPr>
            <p:ph type="title"/>
          </p:nvPr>
        </p:nvSpPr>
        <p:spPr>
          <a:xfrm>
            <a:off x="517889" y="4883544"/>
            <a:ext cx="3876086" cy="1556907"/>
          </a:xfrm>
        </p:spPr>
        <p:txBody>
          <a:bodyPr anchor="ctr">
            <a:normAutofit/>
          </a:bodyPr>
          <a:lstStyle/>
          <a:p>
            <a:r>
              <a:rPr lang="en-US" sz="3200"/>
              <a:t>LAYER 2</a:t>
            </a:r>
            <a:endParaRPr lang="en-IN" sz="3200"/>
          </a:p>
        </p:txBody>
      </p:sp>
      <p:sp>
        <p:nvSpPr>
          <p:cNvPr id="14" name="Rectangle 1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84079690-34C3-4DEC-B426-BE4336BAD761}"/>
              </a:ext>
            </a:extLst>
          </p:cNvPr>
          <p:cNvPicPr>
            <a:picLocks noChangeAspect="1"/>
          </p:cNvPicPr>
          <p:nvPr/>
        </p:nvPicPr>
        <p:blipFill rotWithShape="1">
          <a:blip r:embed="rId2"/>
          <a:srcRect l="-1674" t="105" b="-105"/>
          <a:stretch/>
        </p:blipFill>
        <p:spPr>
          <a:xfrm>
            <a:off x="442366" y="796242"/>
            <a:ext cx="11231745" cy="3645450"/>
          </a:xfrm>
          <a:prstGeom prst="rect">
            <a:avLst/>
          </a:prstGeom>
        </p:spPr>
      </p:pic>
      <p:sp>
        <p:nvSpPr>
          <p:cNvPr id="18" name="Rectangle 1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EF758438-CFB9-4931-8557-C057D5A189D2}"/>
              </a:ext>
            </a:extLst>
          </p:cNvPr>
          <p:cNvSpPr>
            <a:spLocks noGrp="1"/>
          </p:cNvSpPr>
          <p:nvPr>
            <p:ph idx="1"/>
          </p:nvPr>
        </p:nvSpPr>
        <p:spPr>
          <a:xfrm>
            <a:off x="5162719" y="4883544"/>
            <a:ext cx="6586915" cy="1556907"/>
          </a:xfrm>
        </p:spPr>
        <p:txBody>
          <a:bodyPr anchor="ctr">
            <a:normAutofit/>
          </a:bodyPr>
          <a:lstStyle/>
          <a:p>
            <a:pPr marL="0" indent="0">
              <a:buNone/>
            </a:pPr>
            <a:r>
              <a:rPr lang="en-US" sz="3200" dirty="0">
                <a:latin typeface="+mj-lt"/>
              </a:rPr>
              <a:t>DATA-LINK</a:t>
            </a:r>
            <a:r>
              <a:rPr lang="en-US" sz="1800" dirty="0"/>
              <a:t> </a:t>
            </a:r>
            <a:r>
              <a:rPr lang="en-US" sz="3200" dirty="0">
                <a:latin typeface="+mj-lt"/>
              </a:rPr>
              <a:t>LAYER</a:t>
            </a:r>
          </a:p>
        </p:txBody>
      </p:sp>
    </p:spTree>
    <p:extLst>
      <p:ext uri="{BB962C8B-B14F-4D97-AF65-F5344CB8AC3E}">
        <p14:creationId xmlns:p14="http://schemas.microsoft.com/office/powerpoint/2010/main" val="34994670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0472E9-BF1E-4126-9D09-4D9071D566E6}"/>
              </a:ext>
            </a:extLst>
          </p:cNvPr>
          <p:cNvSpPr>
            <a:spLocks noGrp="1"/>
          </p:cNvSpPr>
          <p:nvPr>
            <p:ph type="title"/>
          </p:nvPr>
        </p:nvSpPr>
        <p:spPr>
          <a:xfrm>
            <a:off x="517889" y="4883544"/>
            <a:ext cx="3876086" cy="1556907"/>
          </a:xfrm>
        </p:spPr>
        <p:txBody>
          <a:bodyPr anchor="ctr">
            <a:normAutofit/>
          </a:bodyPr>
          <a:lstStyle/>
          <a:p>
            <a:r>
              <a:rPr lang="en-US" sz="3200"/>
              <a:t>LAYER 1</a:t>
            </a:r>
            <a:endParaRPr lang="en-IN" sz="3200"/>
          </a:p>
        </p:txBody>
      </p:sp>
      <p:sp>
        <p:nvSpPr>
          <p:cNvPr id="14" name="Rectangle 1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D047BBE9-D90B-4129-9AF9-0289ED688A07}"/>
              </a:ext>
            </a:extLst>
          </p:cNvPr>
          <p:cNvPicPr>
            <a:picLocks noChangeAspect="1"/>
          </p:cNvPicPr>
          <p:nvPr/>
        </p:nvPicPr>
        <p:blipFill rotWithShape="1">
          <a:blip r:embed="rId2"/>
          <a:srcRect l="-1" r="539" b="2"/>
          <a:stretch/>
        </p:blipFill>
        <p:spPr>
          <a:xfrm>
            <a:off x="674726" y="660400"/>
            <a:ext cx="10981010" cy="3781291"/>
          </a:xfrm>
          <a:prstGeom prst="rect">
            <a:avLst/>
          </a:prstGeom>
        </p:spPr>
      </p:pic>
      <p:sp>
        <p:nvSpPr>
          <p:cNvPr id="18" name="Rectangle 1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D26E298D-DC33-43C7-8A7D-264AFE0BE688}"/>
              </a:ext>
            </a:extLst>
          </p:cNvPr>
          <p:cNvSpPr>
            <a:spLocks noGrp="1"/>
          </p:cNvSpPr>
          <p:nvPr>
            <p:ph idx="1"/>
          </p:nvPr>
        </p:nvSpPr>
        <p:spPr>
          <a:xfrm>
            <a:off x="5162719" y="4883544"/>
            <a:ext cx="6586915" cy="1556907"/>
          </a:xfrm>
        </p:spPr>
        <p:txBody>
          <a:bodyPr anchor="ctr">
            <a:normAutofit/>
          </a:bodyPr>
          <a:lstStyle/>
          <a:p>
            <a:pPr marL="0" indent="0">
              <a:buNone/>
            </a:pPr>
            <a:r>
              <a:rPr lang="en-US" sz="3200" dirty="0">
                <a:latin typeface="+mj-lt"/>
              </a:rPr>
              <a:t>PHYSICAL LAYER</a:t>
            </a:r>
          </a:p>
        </p:txBody>
      </p:sp>
    </p:spTree>
    <p:extLst>
      <p:ext uri="{BB962C8B-B14F-4D97-AF65-F5344CB8AC3E}">
        <p14:creationId xmlns:p14="http://schemas.microsoft.com/office/powerpoint/2010/main" val="3991532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8D31E1B-0407-4223-9642-0B642CBF5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15" name="Rectangle 14">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67266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DC5F04-C45A-4099-A04C-7D6DCC343B13}"/>
              </a:ext>
            </a:extLst>
          </p:cNvPr>
          <p:cNvSpPr>
            <a:spLocks noGrp="1"/>
          </p:cNvSpPr>
          <p:nvPr>
            <p:ph type="title"/>
          </p:nvPr>
        </p:nvSpPr>
        <p:spPr>
          <a:xfrm>
            <a:off x="1043631" y="873940"/>
            <a:ext cx="5052369" cy="1035781"/>
          </a:xfrm>
        </p:spPr>
        <p:txBody>
          <a:bodyPr anchor="ctr">
            <a:normAutofit/>
          </a:bodyPr>
          <a:lstStyle/>
          <a:p>
            <a:r>
              <a:rPr lang="en-US" sz="3600"/>
              <a:t>TCP/IP vs OSI Model</a:t>
            </a:r>
            <a:endParaRPr lang="en-IN" sz="3600"/>
          </a:p>
        </p:txBody>
      </p:sp>
      <p:sp>
        <p:nvSpPr>
          <p:cNvPr id="9" name="Content Placeholder 8">
            <a:extLst>
              <a:ext uri="{FF2B5EF4-FFF2-40B4-BE49-F238E27FC236}">
                <a16:creationId xmlns:a16="http://schemas.microsoft.com/office/drawing/2014/main" id="{6C832928-75B7-48A3-B9A6-843B95C39CA2}"/>
              </a:ext>
            </a:extLst>
          </p:cNvPr>
          <p:cNvSpPr>
            <a:spLocks noGrp="1"/>
          </p:cNvSpPr>
          <p:nvPr>
            <p:ph idx="1"/>
          </p:nvPr>
        </p:nvSpPr>
        <p:spPr>
          <a:xfrm>
            <a:off x="1045029" y="2524721"/>
            <a:ext cx="4991629" cy="3677123"/>
          </a:xfrm>
        </p:spPr>
        <p:txBody>
          <a:bodyPr anchor="ctr">
            <a:normAutofit/>
          </a:bodyPr>
          <a:lstStyle/>
          <a:p>
            <a:r>
              <a:rPr lang="en-US" sz="2400" dirty="0"/>
              <a:t>4 Layer Model</a:t>
            </a:r>
          </a:p>
          <a:p>
            <a:r>
              <a:rPr lang="en-US" sz="2400" dirty="0"/>
              <a:t>Support Flexible Architectures</a:t>
            </a:r>
          </a:p>
          <a:p>
            <a:r>
              <a:rPr lang="en-US" sz="2400" dirty="0"/>
              <a:t>End Node Verification</a:t>
            </a:r>
          </a:p>
          <a:p>
            <a:r>
              <a:rPr lang="en-US" sz="2400" dirty="0"/>
              <a:t>Replacing a protocol is not easy.</a:t>
            </a:r>
          </a:p>
        </p:txBody>
      </p:sp>
      <p:sp>
        <p:nvSpPr>
          <p:cNvPr id="21" name="Rectangle 20">
            <a:extLst>
              <a:ext uri="{FF2B5EF4-FFF2-40B4-BE49-F238E27FC236}">
                <a16:creationId xmlns:a16="http://schemas.microsoft.com/office/drawing/2014/main" id="{70E96339-907C-46C3-99AC-31179B6F0E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16299" y="608401"/>
            <a:ext cx="4637502" cy="5593443"/>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Graphical user interface, diagram&#10;&#10;Description automatically generated">
            <a:extLst>
              <a:ext uri="{FF2B5EF4-FFF2-40B4-BE49-F238E27FC236}">
                <a16:creationId xmlns:a16="http://schemas.microsoft.com/office/drawing/2014/main" id="{BC5BE77E-DCC7-48F0-9FEF-7AA06560C845}"/>
              </a:ext>
            </a:extLst>
          </p:cNvPr>
          <p:cNvPicPr>
            <a:picLocks noChangeAspect="1"/>
          </p:cNvPicPr>
          <p:nvPr/>
        </p:nvPicPr>
        <p:blipFill rotWithShape="1">
          <a:blip r:embed="rId2">
            <a:extLst>
              <a:ext uri="{28A0092B-C50C-407E-A947-70E740481C1C}">
                <a14:useLocalDpi xmlns:a14="http://schemas.microsoft.com/office/drawing/2010/main" val="0"/>
              </a:ext>
            </a:extLst>
          </a:blip>
          <a:srcRect l="9271" t="6844" r="7530" b="20073"/>
          <a:stretch/>
        </p:blipFill>
        <p:spPr>
          <a:xfrm>
            <a:off x="7328185" y="901032"/>
            <a:ext cx="3427867" cy="5116220"/>
          </a:xfrm>
          <a:prstGeom prst="rect">
            <a:avLst/>
          </a:prstGeom>
        </p:spPr>
      </p:pic>
      <p:cxnSp>
        <p:nvCxnSpPr>
          <p:cNvPr id="23" name="Straight Connector 22">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12423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49000">
              <a:schemeClr val="accent3">
                <a:lumMod val="5000"/>
                <a:lumOff val="95000"/>
              </a:schemeClr>
            </a:gs>
            <a:gs pos="100000">
              <a:schemeClr val="accent3">
                <a:lumMod val="45000"/>
                <a:lumOff val="55000"/>
              </a:schemeClr>
            </a:gs>
            <a:gs pos="100000">
              <a:schemeClr val="accent3">
                <a:lumMod val="45000"/>
                <a:lumOff val="55000"/>
              </a:schemeClr>
            </a:gs>
            <a:gs pos="100000">
              <a:schemeClr val="accent3">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Diagram&#10;&#10;Description automatically generated">
            <a:extLst>
              <a:ext uri="{FF2B5EF4-FFF2-40B4-BE49-F238E27FC236}">
                <a16:creationId xmlns:a16="http://schemas.microsoft.com/office/drawing/2014/main" id="{B976AA42-D3E2-4CA0-A76D-04A22BFAC98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872" b="1"/>
          <a:stretch/>
        </p:blipFill>
        <p:spPr>
          <a:xfrm>
            <a:off x="20" y="1282"/>
            <a:ext cx="12191980" cy="6856718"/>
          </a:xfrm>
          <a:prstGeom prst="rect">
            <a:avLst/>
          </a:prstGeom>
        </p:spPr>
      </p:pic>
    </p:spTree>
    <p:extLst>
      <p:ext uri="{BB962C8B-B14F-4D97-AF65-F5344CB8AC3E}">
        <p14:creationId xmlns:p14="http://schemas.microsoft.com/office/powerpoint/2010/main" val="12852110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B670DBD5-770C-4383-9F54-5B86E86BD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0277" y="0"/>
            <a:ext cx="9771446" cy="6858000"/>
          </a:xfrm>
          <a:custGeom>
            <a:avLst/>
            <a:gdLst>
              <a:gd name="connsiteX0" fmla="*/ 1422188 w 9771446"/>
              <a:gd name="connsiteY0" fmla="*/ 0 h 6858000"/>
              <a:gd name="connsiteX1" fmla="*/ 8349258 w 9771446"/>
              <a:gd name="connsiteY1" fmla="*/ 0 h 6858000"/>
              <a:gd name="connsiteX2" fmla="*/ 8502224 w 9771446"/>
              <a:gd name="connsiteY2" fmla="*/ 159673 h 6858000"/>
              <a:gd name="connsiteX3" fmla="*/ 9771446 w 9771446"/>
              <a:gd name="connsiteY3" fmla="*/ 3429001 h 6858000"/>
              <a:gd name="connsiteX4" fmla="*/ 8502224 w 9771446"/>
              <a:gd name="connsiteY4" fmla="*/ 6698330 h 6858000"/>
              <a:gd name="connsiteX5" fmla="*/ 8349260 w 9771446"/>
              <a:gd name="connsiteY5" fmla="*/ 6858000 h 6858000"/>
              <a:gd name="connsiteX6" fmla="*/ 1422186 w 9771446"/>
              <a:gd name="connsiteY6" fmla="*/ 6858000 h 6858000"/>
              <a:gd name="connsiteX7" fmla="*/ 1269223 w 9771446"/>
              <a:gd name="connsiteY7" fmla="*/ 6698330 h 6858000"/>
              <a:gd name="connsiteX8" fmla="*/ 0 w 9771446"/>
              <a:gd name="connsiteY8" fmla="*/ 3429001 h 6858000"/>
              <a:gd name="connsiteX9" fmla="*/ 1269223 w 9771446"/>
              <a:gd name="connsiteY9" fmla="*/ 15967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71446" h="6858000">
                <a:moveTo>
                  <a:pt x="1422188" y="0"/>
                </a:moveTo>
                <a:lnTo>
                  <a:pt x="8349258" y="0"/>
                </a:lnTo>
                <a:lnTo>
                  <a:pt x="8502224" y="159673"/>
                </a:lnTo>
                <a:cubicBezTo>
                  <a:pt x="9290813" y="1023162"/>
                  <a:pt x="9771446" y="2170221"/>
                  <a:pt x="9771446" y="3429001"/>
                </a:cubicBezTo>
                <a:cubicBezTo>
                  <a:pt x="9771446" y="4687781"/>
                  <a:pt x="9290813" y="5834840"/>
                  <a:pt x="8502224" y="6698330"/>
                </a:cubicBezTo>
                <a:lnTo>
                  <a:pt x="8349260" y="6858000"/>
                </a:lnTo>
                <a:lnTo>
                  <a:pt x="1422186" y="6858000"/>
                </a:lnTo>
                <a:lnTo>
                  <a:pt x="1269223" y="6698330"/>
                </a:lnTo>
                <a:cubicBezTo>
                  <a:pt x="480633" y="5834840"/>
                  <a:pt x="0" y="4687781"/>
                  <a:pt x="0" y="3429001"/>
                </a:cubicBezTo>
                <a:cubicBezTo>
                  <a:pt x="0" y="2170221"/>
                  <a:pt x="480633" y="1023162"/>
                  <a:pt x="1269223" y="159673"/>
                </a:cubicBezTo>
                <a:close/>
              </a:path>
            </a:pathLst>
          </a:custGeom>
          <a:solidFill>
            <a:schemeClr val="bg1">
              <a:lumMod val="8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picture containing text, indoor&#10;&#10;Description automatically generated">
            <a:extLst>
              <a:ext uri="{FF2B5EF4-FFF2-40B4-BE49-F238E27FC236}">
                <a16:creationId xmlns:a16="http://schemas.microsoft.com/office/drawing/2014/main" id="{5F1162B0-D6A6-40A1-B531-E6BFB5DB5CF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317" r="-1" b="-1"/>
          <a:stretch/>
        </p:blipFill>
        <p:spPr>
          <a:xfrm>
            <a:off x="1460597" y="10"/>
            <a:ext cx="9270806" cy="6857990"/>
          </a:xfrm>
          <a:custGeom>
            <a:avLst/>
            <a:gdLst/>
            <a:ahLst/>
            <a:cxnLst/>
            <a:rect l="l" t="t" r="r" b="b"/>
            <a:pathLst>
              <a:path w="9270806" h="6858000">
                <a:moveTo>
                  <a:pt x="1503712" y="0"/>
                </a:moveTo>
                <a:lnTo>
                  <a:pt x="7767094" y="0"/>
                </a:lnTo>
                <a:lnTo>
                  <a:pt x="7913128" y="139721"/>
                </a:lnTo>
                <a:cubicBezTo>
                  <a:pt x="8751971" y="981521"/>
                  <a:pt x="9270806" y="2144457"/>
                  <a:pt x="9270806" y="3429000"/>
                </a:cubicBezTo>
                <a:cubicBezTo>
                  <a:pt x="9270806" y="4713544"/>
                  <a:pt x="8751971" y="5876479"/>
                  <a:pt x="7913128" y="6718279"/>
                </a:cubicBezTo>
                <a:lnTo>
                  <a:pt x="7767094" y="6858000"/>
                </a:lnTo>
                <a:lnTo>
                  <a:pt x="1503712" y="6858000"/>
                </a:lnTo>
                <a:lnTo>
                  <a:pt x="1357679" y="6718279"/>
                </a:lnTo>
                <a:cubicBezTo>
                  <a:pt x="518835" y="5876479"/>
                  <a:pt x="0" y="4713544"/>
                  <a:pt x="0" y="3429000"/>
                </a:cubicBezTo>
                <a:cubicBezTo>
                  <a:pt x="0" y="2144457"/>
                  <a:pt x="518835" y="981521"/>
                  <a:pt x="1357679" y="139721"/>
                </a:cubicBezTo>
                <a:close/>
              </a:path>
            </a:pathLst>
          </a:custGeom>
        </p:spPr>
      </p:pic>
    </p:spTree>
    <p:extLst>
      <p:ext uri="{BB962C8B-B14F-4D97-AF65-F5344CB8AC3E}">
        <p14:creationId xmlns:p14="http://schemas.microsoft.com/office/powerpoint/2010/main" val="11753275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6" name="Rectangle 30">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2">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Right Triangle 34">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Content Placeholder 10" descr="Graphical user interface&#10;&#10;Description automatically generated">
            <a:extLst>
              <a:ext uri="{FF2B5EF4-FFF2-40B4-BE49-F238E27FC236}">
                <a16:creationId xmlns:a16="http://schemas.microsoft.com/office/drawing/2014/main" id="{4C734430-3E3E-4634-8AED-DDA025DA6C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6042" y="918546"/>
            <a:ext cx="6318951" cy="4979334"/>
          </a:xfrm>
          <a:prstGeom prst="rect">
            <a:avLst/>
          </a:prstGeom>
        </p:spPr>
      </p:pic>
    </p:spTree>
    <p:extLst>
      <p:ext uri="{BB962C8B-B14F-4D97-AF65-F5344CB8AC3E}">
        <p14:creationId xmlns:p14="http://schemas.microsoft.com/office/powerpoint/2010/main" val="39391666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5F4D120-3921-42A8-A063-46B023CB0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gnifying glass on clear background">
            <a:extLst>
              <a:ext uri="{FF2B5EF4-FFF2-40B4-BE49-F238E27FC236}">
                <a16:creationId xmlns:a16="http://schemas.microsoft.com/office/drawing/2014/main" id="{260CB63D-2E2F-4D86-B777-13DAD0DAD71C}"/>
              </a:ext>
            </a:extLst>
          </p:cNvPr>
          <p:cNvPicPr>
            <a:picLocks noChangeAspect="1"/>
          </p:cNvPicPr>
          <p:nvPr/>
        </p:nvPicPr>
        <p:blipFill rotWithShape="1">
          <a:blip r:embed="rId2"/>
          <a:srcRect l="5022" r="3961" b="2"/>
          <a:stretch/>
        </p:blipFill>
        <p:spPr>
          <a:xfrm>
            <a:off x="4476307" y="595421"/>
            <a:ext cx="7715693" cy="5658438"/>
          </a:xfrm>
          <a:prstGeom prst="rect">
            <a:avLst/>
          </a:prstGeom>
        </p:spPr>
      </p:pic>
      <p:pic>
        <p:nvPicPr>
          <p:cNvPr id="22" name="Picture 21">
            <a:extLst>
              <a:ext uri="{FF2B5EF4-FFF2-40B4-BE49-F238E27FC236}">
                <a16:creationId xmlns:a16="http://schemas.microsoft.com/office/drawing/2014/main" id="{9D01B3E5-85F4-41A9-A504-D5E6268DEC1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rcRect r="14729"/>
          <a:stretch>
            <a:fillRect/>
          </a:stretch>
        </p:blipFill>
        <p:spPr>
          <a:xfrm>
            <a:off x="3466214" y="550975"/>
            <a:ext cx="8725786" cy="5756049"/>
          </a:xfrm>
          <a:custGeom>
            <a:avLst/>
            <a:gdLst>
              <a:gd name="connsiteX0" fmla="*/ 0 w 8725786"/>
              <a:gd name="connsiteY0" fmla="*/ 0 h 5756049"/>
              <a:gd name="connsiteX1" fmla="*/ 8725786 w 8725786"/>
              <a:gd name="connsiteY1" fmla="*/ 0 h 5756049"/>
              <a:gd name="connsiteX2" fmla="*/ 8725786 w 8725786"/>
              <a:gd name="connsiteY2" fmla="*/ 5756049 h 5756049"/>
              <a:gd name="connsiteX3" fmla="*/ 0 w 8725786"/>
              <a:gd name="connsiteY3" fmla="*/ 5756049 h 5756049"/>
            </a:gdLst>
            <a:ahLst/>
            <a:cxnLst>
              <a:cxn ang="0">
                <a:pos x="connsiteX0" y="connsiteY0"/>
              </a:cxn>
              <a:cxn ang="0">
                <a:pos x="connsiteX1" y="connsiteY1"/>
              </a:cxn>
              <a:cxn ang="0">
                <a:pos x="connsiteX2" y="connsiteY2"/>
              </a:cxn>
              <a:cxn ang="0">
                <a:pos x="connsiteX3" y="connsiteY3"/>
              </a:cxn>
            </a:cxnLst>
            <a:rect l="l" t="t" r="r" b="b"/>
            <a:pathLst>
              <a:path w="8725786" h="5756049">
                <a:moveTo>
                  <a:pt x="0" y="0"/>
                </a:moveTo>
                <a:lnTo>
                  <a:pt x="8725786" y="0"/>
                </a:lnTo>
                <a:lnTo>
                  <a:pt x="8725786" y="5756049"/>
                </a:lnTo>
                <a:lnTo>
                  <a:pt x="0" y="5756049"/>
                </a:lnTo>
                <a:close/>
              </a:path>
            </a:pathLst>
          </a:custGeom>
        </p:spPr>
      </p:pic>
      <p:sp>
        <p:nvSpPr>
          <p:cNvPr id="2" name="Title 1">
            <a:extLst>
              <a:ext uri="{FF2B5EF4-FFF2-40B4-BE49-F238E27FC236}">
                <a16:creationId xmlns:a16="http://schemas.microsoft.com/office/drawing/2014/main" id="{82FF1C63-4387-4BC5-B634-7AABC1EDD82D}"/>
              </a:ext>
            </a:extLst>
          </p:cNvPr>
          <p:cNvSpPr>
            <a:spLocks noGrp="1"/>
          </p:cNvSpPr>
          <p:nvPr>
            <p:ph type="title"/>
          </p:nvPr>
        </p:nvSpPr>
        <p:spPr>
          <a:xfrm>
            <a:off x="769066" y="2539055"/>
            <a:ext cx="3948269" cy="2383844"/>
          </a:xfrm>
        </p:spPr>
        <p:txBody>
          <a:bodyPr vert="horz" lIns="91440" tIns="45720" rIns="91440" bIns="45720" rtlCol="0" anchor="t">
            <a:normAutofit/>
          </a:bodyPr>
          <a:lstStyle/>
          <a:p>
            <a:r>
              <a:rPr lang="en-US" sz="6000" dirty="0">
                <a:solidFill>
                  <a:srgbClr val="000000"/>
                </a:solidFill>
              </a:rPr>
              <a:t>THANK YOU</a:t>
            </a:r>
          </a:p>
        </p:txBody>
      </p:sp>
    </p:spTree>
    <p:extLst>
      <p:ext uri="{BB962C8B-B14F-4D97-AF65-F5344CB8AC3E}">
        <p14:creationId xmlns:p14="http://schemas.microsoft.com/office/powerpoint/2010/main" val="1116889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22"/>
                                        </p:tgtEl>
                                        <p:attrNameLst>
                                          <p:attrName>style.visibility</p:attrName>
                                        </p:attrNameLst>
                                      </p:cBhvr>
                                      <p:to>
                                        <p:strVal val="visible"/>
                                      </p:to>
                                    </p:set>
                                    <p:animEffect transition="in" filter="fade">
                                      <p:cBhvr>
                                        <p:cTn id="10" dur="700"/>
                                        <p:tgtEl>
                                          <p:spTgt spid="22"/>
                                        </p:tgtEl>
                                      </p:cBhvr>
                                    </p:animEffect>
                                  </p:childTnLst>
                                </p:cTn>
                              </p:par>
                              <p:par>
                                <p:cTn id="11" presetID="10" presetClass="entr" presetSubtype="0" fill="hold" nodeType="withEffect">
                                  <p:stCondLst>
                                    <p:cond delay="0"/>
                                  </p:stCondLst>
                                  <p:iterate>
                                    <p:tmPct val="10000"/>
                                  </p:iterate>
                                  <p:childTnLst>
                                    <p:set>
                                      <p:cBhvr>
                                        <p:cTn id="12" dur="1" fill="hold">
                                          <p:stCondLst>
                                            <p:cond delay="0"/>
                                          </p:stCondLst>
                                        </p:cTn>
                                        <p:tgtEl>
                                          <p:spTgt spid="5"/>
                                        </p:tgtEl>
                                        <p:attrNameLst>
                                          <p:attrName>style.visibility</p:attrName>
                                        </p:attrNameLst>
                                      </p:cBhvr>
                                      <p:to>
                                        <p:strVal val="visible"/>
                                      </p:to>
                                    </p:set>
                                    <p:animEffect transition="in" filter="fade">
                                      <p:cBhvr>
                                        <p:cTn id="13" dur="7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mj-lt"/>
                <a:ea typeface="Microsoft Sans Serif" panose="020B0604020202020204" pitchFamily="34" charset="0"/>
                <a:cs typeface="Microsoft Sans Serif" panose="020B0604020202020204" pitchFamily="34" charset="0"/>
              </a:rPr>
              <a:t>Definition – Network</a:t>
            </a:r>
          </a:p>
        </p:txBody>
      </p:sp>
      <p:sp>
        <p:nvSpPr>
          <p:cNvPr id="3" name="Content Placeholder 2"/>
          <p:cNvSpPr>
            <a:spLocks noGrp="1"/>
          </p:cNvSpPr>
          <p:nvPr>
            <p:ph idx="1"/>
          </p:nvPr>
        </p:nvSpPr>
        <p:spPr/>
        <p:txBody>
          <a:bodyPr/>
          <a:lstStyle/>
          <a:p>
            <a:r>
              <a:rPr lang="en-US" dirty="0">
                <a:latin typeface="+mn-lt"/>
                <a:ea typeface="Microsoft Sans Serif" panose="020B0604020202020204" pitchFamily="34" charset="0"/>
                <a:cs typeface="Microsoft Sans Serif" panose="020B0604020202020204" pitchFamily="34" charset="0"/>
              </a:rPr>
              <a:t>Collection of Nodes through Communication Links</a:t>
            </a:r>
          </a:p>
          <a:p>
            <a:pPr marL="0" indent="0">
              <a:buNone/>
            </a:pPr>
            <a:endParaRPr lang="en-US" dirty="0">
              <a:latin typeface="MS Reference Sans Serif" panose="020B0604030504040204" pitchFamily="34" charset="0"/>
            </a:endParaRPr>
          </a:p>
          <a:p>
            <a:pPr marL="0" indent="0">
              <a:buNone/>
            </a:pPr>
            <a:endParaRPr lang="en-US" dirty="0">
              <a:latin typeface="MS Reference Sans Serif" panose="020B0604030504040204" pitchFamily="34" charset="0"/>
            </a:endParaRPr>
          </a:p>
        </p:txBody>
      </p:sp>
      <p:graphicFrame>
        <p:nvGraphicFramePr>
          <p:cNvPr id="4" name="Diagram 3">
            <a:extLst>
              <a:ext uri="{FF2B5EF4-FFF2-40B4-BE49-F238E27FC236}">
                <a16:creationId xmlns:a16="http://schemas.microsoft.com/office/drawing/2014/main" id="{B28B9465-68C3-42AA-9D0F-F3AC75AA49F9}"/>
              </a:ext>
            </a:extLst>
          </p:cNvPr>
          <p:cNvGraphicFramePr/>
          <p:nvPr/>
        </p:nvGraphicFramePr>
        <p:xfrm>
          <a:off x="1425511" y="2920482"/>
          <a:ext cx="4331478" cy="266855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6" name="Diagram 5">
            <a:extLst>
              <a:ext uri="{FF2B5EF4-FFF2-40B4-BE49-F238E27FC236}">
                <a16:creationId xmlns:a16="http://schemas.microsoft.com/office/drawing/2014/main" id="{E4BB8BBA-2D08-4418-B2B7-0B5F76BF0B1F}"/>
              </a:ext>
            </a:extLst>
          </p:cNvPr>
          <p:cNvGraphicFramePr/>
          <p:nvPr/>
        </p:nvGraphicFramePr>
        <p:xfrm>
          <a:off x="6299192" y="2932925"/>
          <a:ext cx="5054608" cy="250958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10" name="Rectangle 9"/>
          <p:cNvSpPr/>
          <p:nvPr/>
        </p:nvSpPr>
        <p:spPr>
          <a:xfrm>
            <a:off x="3019750" y="1825625"/>
            <a:ext cx="1018850" cy="45720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257800" y="1831975"/>
            <a:ext cx="3228975" cy="45720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89886"/>
    </mc:Choice>
    <mc:Fallback xmlns="">
      <p:transition spd="slow" advTm="8988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9" presetClass="emph" presetSubtype="0" grpId="1" nodeType="clickEffect">
                                  <p:stCondLst>
                                    <p:cond delay="0"/>
                                  </p:stCondLst>
                                  <p:childTnLst>
                                    <p:set>
                                      <p:cBhvr>
                                        <p:cTn id="12" dur="indefinite"/>
                                        <p:tgtEl>
                                          <p:spTgt spid="4"/>
                                        </p:tgtEl>
                                        <p:attrNameLst>
                                          <p:attrName>style.opacity</p:attrName>
                                        </p:attrNameLst>
                                      </p:cBhvr>
                                      <p:to>
                                        <p:strVal val="0.25"/>
                                      </p:to>
                                    </p:set>
                                    <p:animEffect filter="image" prLst="opacity: 0.25">
                                      <p:cBhvr rctx="IE">
                                        <p:cTn id="13" dur="indefinite"/>
                                        <p:tgtEl>
                                          <p:spTgt spid="4"/>
                                        </p:tgtEl>
                                      </p:cBhvr>
                                    </p:animEffect>
                                  </p:childTnLst>
                                </p:cTn>
                              </p:par>
                              <p:par>
                                <p:cTn id="14" presetID="1" presetClass="exit" presetSubtype="0" fill="hold" grpId="1" nodeType="withEffect">
                                  <p:stCondLst>
                                    <p:cond delay="0"/>
                                  </p:stCondLst>
                                  <p:childTnLst>
                                    <p:set>
                                      <p:cBhvr>
                                        <p:cTn id="15" dur="1" fill="hold">
                                          <p:stCondLst>
                                            <p:cond delay="0"/>
                                          </p:stCondLst>
                                        </p:cTn>
                                        <p:tgtEl>
                                          <p:spTgt spid="10"/>
                                        </p:tgtEl>
                                        <p:attrNameLst>
                                          <p:attrName>style.visibility</p:attrName>
                                        </p:attrNameLst>
                                      </p:cBhvr>
                                      <p:to>
                                        <p:strVal val="hidden"/>
                                      </p:to>
                                    </p:set>
                                  </p:childTnLst>
                                </p:cTn>
                              </p:par>
                              <p:par>
                                <p:cTn id="16" presetID="1"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Graphic spid="4" grpId="1">
        <p:bldAsOne/>
      </p:bldGraphic>
      <p:bldGraphic spid="6" grpId="0">
        <p:bldAsOne/>
      </p:bldGraphic>
      <p:bldP spid="10" grpId="0" animBg="1"/>
      <p:bldP spid="10" grpId="1" animBg="1"/>
      <p:bldP spid="1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 Topologies</a:t>
            </a:r>
          </a:p>
        </p:txBody>
      </p:sp>
      <p:graphicFrame>
        <p:nvGraphicFramePr>
          <p:cNvPr id="4" name="Content Placeholder 3">
            <a:extLst>
              <a:ext uri="{FF2B5EF4-FFF2-40B4-BE49-F238E27FC236}">
                <a16:creationId xmlns:a16="http://schemas.microsoft.com/office/drawing/2014/main" id="{9C926CF4-B609-432F-9878-277AA3654A74}"/>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30751"/>
    </mc:Choice>
    <mc:Fallback xmlns="">
      <p:transition spd="slow" advTm="130751"/>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43" name="Rectangle 42">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Rectangle 46">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2A69AF-8BF0-44D8-B572-1D1AE96A2CB6}"/>
              </a:ext>
            </a:extLst>
          </p:cNvPr>
          <p:cNvSpPr>
            <a:spLocks noGrp="1"/>
          </p:cNvSpPr>
          <p:nvPr>
            <p:ph type="title"/>
          </p:nvPr>
        </p:nvSpPr>
        <p:spPr>
          <a:xfrm>
            <a:off x="1043631" y="809898"/>
            <a:ext cx="9942716" cy="1554480"/>
          </a:xfrm>
        </p:spPr>
        <p:txBody>
          <a:bodyPr anchor="ctr">
            <a:normAutofit/>
          </a:bodyPr>
          <a:lstStyle/>
          <a:p>
            <a:r>
              <a:rPr lang="en-US" sz="4800"/>
              <a:t>Types of Network</a:t>
            </a:r>
            <a:endParaRPr lang="en-IN" sz="4800"/>
          </a:p>
        </p:txBody>
      </p:sp>
      <p:sp>
        <p:nvSpPr>
          <p:cNvPr id="3" name="Content Placeholder 2">
            <a:extLst>
              <a:ext uri="{FF2B5EF4-FFF2-40B4-BE49-F238E27FC236}">
                <a16:creationId xmlns:a16="http://schemas.microsoft.com/office/drawing/2014/main" id="{7561820D-ECD8-4E3B-B205-95EB670294BB}"/>
              </a:ext>
            </a:extLst>
          </p:cNvPr>
          <p:cNvSpPr>
            <a:spLocks noGrp="1"/>
          </p:cNvSpPr>
          <p:nvPr>
            <p:ph idx="1"/>
          </p:nvPr>
        </p:nvSpPr>
        <p:spPr>
          <a:xfrm>
            <a:off x="1045028" y="3017522"/>
            <a:ext cx="9941319" cy="3124658"/>
          </a:xfrm>
        </p:spPr>
        <p:txBody>
          <a:bodyPr anchor="ctr">
            <a:normAutofit/>
          </a:bodyPr>
          <a:lstStyle/>
          <a:p>
            <a:r>
              <a:rPr lang="en-US" sz="2200" dirty="0"/>
              <a:t>Personal Area Network (PAN) </a:t>
            </a:r>
          </a:p>
          <a:p>
            <a:r>
              <a:rPr lang="en-US" sz="2200" dirty="0"/>
              <a:t>Local Area Network (LAN)</a:t>
            </a:r>
          </a:p>
          <a:p>
            <a:r>
              <a:rPr lang="en-US" sz="2200" dirty="0"/>
              <a:t>Metropolitan Area Network (MAN)</a:t>
            </a:r>
          </a:p>
          <a:p>
            <a:r>
              <a:rPr lang="en-US" sz="2200" dirty="0"/>
              <a:t>Wide Area Network (WAN)</a:t>
            </a:r>
          </a:p>
          <a:p>
            <a:r>
              <a:rPr lang="en-US" sz="2200" dirty="0"/>
              <a:t>Internet</a:t>
            </a:r>
          </a:p>
          <a:p>
            <a:r>
              <a:rPr lang="en-US" sz="2200" dirty="0"/>
              <a:t>Intranet</a:t>
            </a:r>
          </a:p>
          <a:p>
            <a:r>
              <a:rPr lang="en-US" sz="2200" dirty="0"/>
              <a:t>Extranet</a:t>
            </a:r>
            <a:endParaRPr lang="en-IN" sz="2200" dirty="0"/>
          </a:p>
        </p:txBody>
      </p:sp>
      <p:cxnSp>
        <p:nvCxnSpPr>
          <p:cNvPr id="49" name="Straight Connector 48">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5072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38" name="Rectangle 144">
            <a:extLst>
              <a:ext uri="{FF2B5EF4-FFF2-40B4-BE49-F238E27FC236}">
                <a16:creationId xmlns:a16="http://schemas.microsoft.com/office/drawing/2014/main" id="{F5A5F1D7-F0D0-4687-9BD3-CA6A0714C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9" name="Group 146">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1040" name="Rectangle 147">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1" name="Rectangle 148">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ectangle 149">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2" name="Rectangle 151">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59078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CB8DEB-5F4B-4A3C-8656-8DC8B43BC85E}"/>
              </a:ext>
            </a:extLst>
          </p:cNvPr>
          <p:cNvSpPr>
            <a:spLocks noGrp="1"/>
          </p:cNvSpPr>
          <p:nvPr>
            <p:ph type="title"/>
          </p:nvPr>
        </p:nvSpPr>
        <p:spPr>
          <a:xfrm>
            <a:off x="1043631" y="873940"/>
            <a:ext cx="4928291" cy="1035781"/>
          </a:xfrm>
        </p:spPr>
        <p:txBody>
          <a:bodyPr anchor="ctr">
            <a:normAutofit/>
          </a:bodyPr>
          <a:lstStyle/>
          <a:p>
            <a:r>
              <a:rPr lang="en-US" sz="3600"/>
              <a:t>Types of Network Model</a:t>
            </a:r>
            <a:endParaRPr lang="en-IN" sz="3600"/>
          </a:p>
        </p:txBody>
      </p:sp>
      <p:sp>
        <p:nvSpPr>
          <p:cNvPr id="3" name="Content Placeholder 2">
            <a:extLst>
              <a:ext uri="{FF2B5EF4-FFF2-40B4-BE49-F238E27FC236}">
                <a16:creationId xmlns:a16="http://schemas.microsoft.com/office/drawing/2014/main" id="{E0F3C59D-B80A-461E-8E56-83AD23968AD9}"/>
              </a:ext>
            </a:extLst>
          </p:cNvPr>
          <p:cNvSpPr>
            <a:spLocks noGrp="1"/>
          </p:cNvSpPr>
          <p:nvPr>
            <p:ph idx="1"/>
          </p:nvPr>
        </p:nvSpPr>
        <p:spPr>
          <a:xfrm>
            <a:off x="1045029" y="2524721"/>
            <a:ext cx="4991629" cy="3677123"/>
          </a:xfrm>
        </p:spPr>
        <p:txBody>
          <a:bodyPr anchor="ctr">
            <a:normAutofit/>
          </a:bodyPr>
          <a:lstStyle/>
          <a:p>
            <a:r>
              <a:rPr lang="en-US" sz="2400" dirty="0"/>
              <a:t>Peer to peer Model : </a:t>
            </a:r>
            <a:r>
              <a:rPr lang="en-US" sz="2400" dirty="0" err="1"/>
              <a:t>E.g</a:t>
            </a:r>
            <a:r>
              <a:rPr lang="en-US" sz="2400" dirty="0"/>
              <a:t> Bit Torrents</a:t>
            </a:r>
          </a:p>
          <a:p>
            <a:r>
              <a:rPr lang="en-US" sz="2400" dirty="0"/>
              <a:t>Server Client Model: </a:t>
            </a:r>
            <a:r>
              <a:rPr lang="en-US" sz="2400" dirty="0" err="1"/>
              <a:t>E.g</a:t>
            </a:r>
            <a:r>
              <a:rPr lang="en-US" sz="2400" dirty="0"/>
              <a:t>  E-Mail, Web</a:t>
            </a:r>
            <a:endParaRPr lang="en-IN" sz="2400" dirty="0"/>
          </a:p>
        </p:txBody>
      </p:sp>
      <p:pic>
        <p:nvPicPr>
          <p:cNvPr id="1026" name="Picture 2" descr="P2P Peer to Peer Networks - A Practical Super Helpful Guide To  Understanding It - 8bitmen.com">
            <a:extLst>
              <a:ext uri="{FF2B5EF4-FFF2-40B4-BE49-F238E27FC236}">
                <a16:creationId xmlns:a16="http://schemas.microsoft.com/office/drawing/2014/main" id="{14B4AD6B-14EF-47E4-9D2F-8C303A51C82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269" r="1833" b="9876"/>
          <a:stretch/>
        </p:blipFill>
        <p:spPr bwMode="auto">
          <a:xfrm>
            <a:off x="6788383" y="613147"/>
            <a:ext cx="4565417" cy="2580303"/>
          </a:xfrm>
          <a:prstGeom prst="rect">
            <a:avLst/>
          </a:prstGeom>
          <a:noFill/>
          <a:ln>
            <a:solidFill>
              <a:srgbClr val="002060"/>
            </a:solidFill>
          </a:ln>
          <a:extLst>
            <a:ext uri="{909E8E84-426E-40DD-AFC4-6F175D3DCCD1}">
              <a14:hiddenFill xmlns:a14="http://schemas.microsoft.com/office/drawing/2010/main">
                <a:solidFill>
                  <a:srgbClr val="FFFFFF"/>
                </a:solidFill>
              </a14:hiddenFill>
            </a:ext>
          </a:extLst>
        </p:spPr>
      </p:pic>
      <p:pic>
        <p:nvPicPr>
          <p:cNvPr id="5" name="Picture 4" descr="Client-Server Model Definition">
            <a:extLst>
              <a:ext uri="{FF2B5EF4-FFF2-40B4-BE49-F238E27FC236}">
                <a16:creationId xmlns:a16="http://schemas.microsoft.com/office/drawing/2014/main" id="{3FB15657-83DD-44E1-93C9-2F5C9B556FE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1757" r="-14" b="-14"/>
          <a:stretch/>
        </p:blipFill>
        <p:spPr bwMode="auto">
          <a:xfrm>
            <a:off x="6788383" y="3522652"/>
            <a:ext cx="4565417" cy="2679192"/>
          </a:xfrm>
          <a:prstGeom prst="rect">
            <a:avLst/>
          </a:prstGeom>
          <a:noFill/>
          <a:ln>
            <a:solidFill>
              <a:schemeClr val="tx2"/>
            </a:solidFill>
          </a:ln>
          <a:extLst>
            <a:ext uri="{909E8E84-426E-40DD-AFC4-6F175D3DCCD1}">
              <a14:hiddenFill xmlns:a14="http://schemas.microsoft.com/office/drawing/2010/main">
                <a:solidFill>
                  <a:srgbClr val="FFFFFF"/>
                </a:solidFill>
              </a14:hiddenFill>
            </a:ext>
          </a:extLst>
        </p:spPr>
      </p:pic>
      <p:cxnSp>
        <p:nvCxnSpPr>
          <p:cNvPr id="154" name="Straight Connector 153">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9004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5" name="Rectangle 23">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FBCA52-2C6B-440C-857D-D25990F94507}"/>
              </a:ext>
            </a:extLst>
          </p:cNvPr>
          <p:cNvSpPr>
            <a:spLocks noGrp="1"/>
          </p:cNvSpPr>
          <p:nvPr>
            <p:ph type="title"/>
          </p:nvPr>
        </p:nvSpPr>
        <p:spPr>
          <a:xfrm>
            <a:off x="1171381" y="2551141"/>
            <a:ext cx="4036334" cy="2387600"/>
          </a:xfrm>
        </p:spPr>
        <p:txBody>
          <a:bodyPr vert="horz" lIns="91440" tIns="45720" rIns="91440" bIns="45720" rtlCol="0" anchor="t">
            <a:normAutofit/>
          </a:bodyPr>
          <a:lstStyle/>
          <a:p>
            <a:r>
              <a:rPr lang="en-US" sz="5400" b="1" kern="1200" dirty="0">
                <a:solidFill>
                  <a:schemeClr val="tx1"/>
                </a:solidFill>
                <a:latin typeface="+mj-lt"/>
                <a:ea typeface="+mj-ea"/>
                <a:cs typeface="+mj-cs"/>
              </a:rPr>
              <a:t>OSI Layer Model</a:t>
            </a:r>
          </a:p>
        </p:txBody>
      </p:sp>
      <p:grpSp>
        <p:nvGrpSpPr>
          <p:cNvPr id="36" name="Group 25">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37" name="Rectangle 26">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27">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28">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0" name="Rectangle 30">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32">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able&#10;&#10;Description automatically generated">
            <a:extLst>
              <a:ext uri="{FF2B5EF4-FFF2-40B4-BE49-F238E27FC236}">
                <a16:creationId xmlns:a16="http://schemas.microsoft.com/office/drawing/2014/main" id="{9337EEB0-BE4D-4182-8C3F-E488130BB49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22492" y="1199978"/>
            <a:ext cx="5536001" cy="4399290"/>
          </a:xfrm>
          <a:prstGeom prst="rect">
            <a:avLst/>
          </a:prstGeom>
        </p:spPr>
      </p:pic>
    </p:spTree>
    <p:extLst>
      <p:ext uri="{BB962C8B-B14F-4D97-AF65-F5344CB8AC3E}">
        <p14:creationId xmlns:p14="http://schemas.microsoft.com/office/powerpoint/2010/main" val="755076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7A5C99-57D4-4964-AE2E-7C6F02D376F3}"/>
              </a:ext>
            </a:extLst>
          </p:cNvPr>
          <p:cNvSpPr>
            <a:spLocks noGrp="1"/>
          </p:cNvSpPr>
          <p:nvPr>
            <p:ph type="title"/>
          </p:nvPr>
        </p:nvSpPr>
        <p:spPr>
          <a:xfrm>
            <a:off x="517889" y="4883544"/>
            <a:ext cx="3876086" cy="1556907"/>
          </a:xfrm>
        </p:spPr>
        <p:txBody>
          <a:bodyPr anchor="ctr">
            <a:normAutofit/>
          </a:bodyPr>
          <a:lstStyle/>
          <a:p>
            <a:r>
              <a:rPr lang="en-US" sz="3200" dirty="0"/>
              <a:t>OSI Layer – Pizza Delivery</a:t>
            </a:r>
            <a:endParaRPr lang="en-IN" sz="3200" dirty="0"/>
          </a:p>
        </p:txBody>
      </p:sp>
      <p:sp>
        <p:nvSpPr>
          <p:cNvPr id="14" name="Rectangle 1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Diagram&#10;&#10;Description automatically generated with low confidence">
            <a:extLst>
              <a:ext uri="{FF2B5EF4-FFF2-40B4-BE49-F238E27FC236}">
                <a16:creationId xmlns:a16="http://schemas.microsoft.com/office/drawing/2014/main" id="{2AB5EA32-DE7D-40EC-A4C0-44A805D5BA6D}"/>
              </a:ext>
            </a:extLst>
          </p:cNvPr>
          <p:cNvPicPr>
            <a:picLocks noChangeAspect="1"/>
          </p:cNvPicPr>
          <p:nvPr/>
        </p:nvPicPr>
        <p:blipFill rotWithShape="1">
          <a:blip r:embed="rId2"/>
          <a:srcRect t="1" r="341" b="1"/>
          <a:stretch/>
        </p:blipFill>
        <p:spPr>
          <a:xfrm>
            <a:off x="517888" y="535052"/>
            <a:ext cx="11231745" cy="3775430"/>
          </a:xfrm>
          <a:prstGeom prst="rect">
            <a:avLst/>
          </a:prstGeom>
        </p:spPr>
      </p:pic>
      <p:sp>
        <p:nvSpPr>
          <p:cNvPr id="18" name="Rectangle 1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0FCF7C2F-2E19-49A2-98C5-5D96A9F20CC3}"/>
              </a:ext>
            </a:extLst>
          </p:cNvPr>
          <p:cNvSpPr>
            <a:spLocks noGrp="1"/>
          </p:cNvSpPr>
          <p:nvPr>
            <p:ph idx="1"/>
          </p:nvPr>
        </p:nvSpPr>
        <p:spPr>
          <a:xfrm>
            <a:off x="5162719" y="4883544"/>
            <a:ext cx="6586915" cy="1556907"/>
          </a:xfrm>
        </p:spPr>
        <p:txBody>
          <a:bodyPr anchor="ctr">
            <a:normAutofit/>
          </a:bodyPr>
          <a:lstStyle/>
          <a:p>
            <a:pPr marL="0" indent="0">
              <a:buNone/>
            </a:pPr>
            <a:r>
              <a:rPr lang="en-US" sz="3200" dirty="0">
                <a:latin typeface="+mj-lt"/>
              </a:rPr>
              <a:t>APPLICATION LAYER</a:t>
            </a:r>
          </a:p>
        </p:txBody>
      </p:sp>
    </p:spTree>
    <p:extLst>
      <p:ext uri="{BB962C8B-B14F-4D97-AF65-F5344CB8AC3E}">
        <p14:creationId xmlns:p14="http://schemas.microsoft.com/office/powerpoint/2010/main" val="4054515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700E0F77-E936-4985-B7B1-B9823486A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245FD0-C2EC-4F2F-A02D-25CD6E2A64C0}"/>
              </a:ext>
            </a:extLst>
          </p:cNvPr>
          <p:cNvSpPr>
            <a:spLocks noGrp="1"/>
          </p:cNvSpPr>
          <p:nvPr>
            <p:ph type="title"/>
          </p:nvPr>
        </p:nvSpPr>
        <p:spPr>
          <a:xfrm>
            <a:off x="517889" y="4883544"/>
            <a:ext cx="3876086" cy="1556907"/>
          </a:xfrm>
        </p:spPr>
        <p:txBody>
          <a:bodyPr anchor="ctr">
            <a:normAutofit/>
          </a:bodyPr>
          <a:lstStyle/>
          <a:p>
            <a:r>
              <a:rPr lang="en-US" sz="3200" dirty="0"/>
              <a:t>LAYER 6</a:t>
            </a:r>
            <a:endParaRPr lang="en-IN" sz="3200" dirty="0"/>
          </a:p>
        </p:txBody>
      </p:sp>
      <p:sp>
        <p:nvSpPr>
          <p:cNvPr id="25" name="Rectangle 24">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2F8EBE4E-86E7-4A04-A1EC-35AD3FE27249}"/>
              </a:ext>
            </a:extLst>
          </p:cNvPr>
          <p:cNvPicPr>
            <a:picLocks noChangeAspect="1"/>
          </p:cNvPicPr>
          <p:nvPr/>
        </p:nvPicPr>
        <p:blipFill rotWithShape="1">
          <a:blip r:embed="rId2"/>
          <a:srcRect l="-711" t="-1008" r="1" b="1"/>
          <a:stretch/>
        </p:blipFill>
        <p:spPr>
          <a:xfrm>
            <a:off x="437558" y="638176"/>
            <a:ext cx="11236554" cy="3803516"/>
          </a:xfrm>
          <a:prstGeom prst="rect">
            <a:avLst/>
          </a:prstGeom>
        </p:spPr>
      </p:pic>
      <p:sp>
        <p:nvSpPr>
          <p:cNvPr id="29" name="Rectangle 28">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B2212951-9493-4DD7-BBA9-21E868E4918B}"/>
              </a:ext>
            </a:extLst>
          </p:cNvPr>
          <p:cNvSpPr>
            <a:spLocks noGrp="1"/>
          </p:cNvSpPr>
          <p:nvPr>
            <p:ph idx="1"/>
          </p:nvPr>
        </p:nvSpPr>
        <p:spPr>
          <a:xfrm>
            <a:off x="5162719" y="4883544"/>
            <a:ext cx="6586915" cy="1556907"/>
          </a:xfrm>
        </p:spPr>
        <p:txBody>
          <a:bodyPr anchor="ctr">
            <a:normAutofit/>
          </a:bodyPr>
          <a:lstStyle/>
          <a:p>
            <a:pPr marL="0" indent="0">
              <a:buNone/>
            </a:pPr>
            <a:r>
              <a:rPr lang="en-US" sz="3200" dirty="0">
                <a:latin typeface="+mj-lt"/>
              </a:rPr>
              <a:t>PRESENTATION LAYER</a:t>
            </a:r>
          </a:p>
        </p:txBody>
      </p:sp>
    </p:spTree>
    <p:extLst>
      <p:ext uri="{BB962C8B-B14F-4D97-AF65-F5344CB8AC3E}">
        <p14:creationId xmlns:p14="http://schemas.microsoft.com/office/powerpoint/2010/main" val="6960514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00E0F77-E936-4985-B7B1-B9823486AC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1C3010-FD81-49D6-B29D-CE916A605608}"/>
              </a:ext>
            </a:extLst>
          </p:cNvPr>
          <p:cNvSpPr>
            <a:spLocks noGrp="1"/>
          </p:cNvSpPr>
          <p:nvPr>
            <p:ph type="title"/>
          </p:nvPr>
        </p:nvSpPr>
        <p:spPr>
          <a:xfrm>
            <a:off x="517889" y="4883544"/>
            <a:ext cx="3876086" cy="1556907"/>
          </a:xfrm>
        </p:spPr>
        <p:txBody>
          <a:bodyPr anchor="ctr">
            <a:normAutofit/>
          </a:bodyPr>
          <a:lstStyle/>
          <a:p>
            <a:r>
              <a:rPr lang="en-US" sz="3200"/>
              <a:t>LAYER 5</a:t>
            </a:r>
            <a:endParaRPr lang="en-IN" sz="3200"/>
          </a:p>
        </p:txBody>
      </p:sp>
      <p:sp>
        <p:nvSpPr>
          <p:cNvPr id="14" name="Rectangle 1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89" y="0"/>
            <a:ext cx="11231745"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03A72EC3-1D58-4D18-9C29-5A4653FD2106}"/>
              </a:ext>
            </a:extLst>
          </p:cNvPr>
          <p:cNvPicPr>
            <a:picLocks noChangeAspect="1"/>
          </p:cNvPicPr>
          <p:nvPr/>
        </p:nvPicPr>
        <p:blipFill>
          <a:blip r:embed="rId2"/>
          <a:stretch>
            <a:fillRect/>
          </a:stretch>
        </p:blipFill>
        <p:spPr>
          <a:xfrm>
            <a:off x="517887" y="676276"/>
            <a:ext cx="11240049" cy="3765416"/>
          </a:xfrm>
          <a:prstGeom prst="rect">
            <a:avLst/>
          </a:prstGeom>
        </p:spPr>
      </p:pic>
      <p:sp>
        <p:nvSpPr>
          <p:cNvPr id="18" name="Rectangle 1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01107" y="5661132"/>
            <a:ext cx="1463040"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AD755C9C-ACB8-44A4-BF75-FB12DF6FBF26}"/>
              </a:ext>
            </a:extLst>
          </p:cNvPr>
          <p:cNvSpPr>
            <a:spLocks noGrp="1"/>
          </p:cNvSpPr>
          <p:nvPr>
            <p:ph idx="1"/>
          </p:nvPr>
        </p:nvSpPr>
        <p:spPr>
          <a:xfrm>
            <a:off x="5162719" y="4883544"/>
            <a:ext cx="6586915" cy="1556907"/>
          </a:xfrm>
        </p:spPr>
        <p:txBody>
          <a:bodyPr anchor="ctr">
            <a:normAutofit/>
          </a:bodyPr>
          <a:lstStyle/>
          <a:p>
            <a:pPr marL="0" indent="0">
              <a:buNone/>
            </a:pPr>
            <a:r>
              <a:rPr lang="en-US" sz="3200" dirty="0">
                <a:latin typeface="+mj-lt"/>
              </a:rPr>
              <a:t>SESSION LAYER</a:t>
            </a:r>
          </a:p>
        </p:txBody>
      </p:sp>
    </p:spTree>
    <p:extLst>
      <p:ext uri="{BB962C8B-B14F-4D97-AF65-F5344CB8AC3E}">
        <p14:creationId xmlns:p14="http://schemas.microsoft.com/office/powerpoint/2010/main" val="84729006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7|0.7"/>
</p:tagLst>
</file>

<file path=ppt/tags/tag2.xml><?xml version="1.0" encoding="utf-8"?>
<p:tagLst xmlns:a="http://schemas.openxmlformats.org/drawingml/2006/main" xmlns:r="http://schemas.openxmlformats.org/officeDocument/2006/relationships" xmlns:p="http://schemas.openxmlformats.org/presentationml/2006/main">
  <p:tag name="TIMING" val="|2.7|22.7"/>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71609B5FB807B45B1C21ECFD640A75F" ma:contentTypeVersion="5" ma:contentTypeDescription="Create a new document." ma:contentTypeScope="" ma:versionID="4a843943bcc5240b245d8b1a2ab6582b">
  <xsd:schema xmlns:xsd="http://www.w3.org/2001/XMLSchema" xmlns:xs="http://www.w3.org/2001/XMLSchema" xmlns:p="http://schemas.microsoft.com/office/2006/metadata/properties" xmlns:ns2="288e82d6-e4f9-4eaf-8e18-8ed7ecf1bc9b" targetNamespace="http://schemas.microsoft.com/office/2006/metadata/properties" ma:root="true" ma:fieldsID="0bbf35eb55cd2b6f44313eb5851904ef" ns2:_="">
    <xsd:import namespace="288e82d6-e4f9-4eaf-8e18-8ed7ecf1bc9b"/>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8e82d6-e4f9-4eaf-8e18-8ed7ecf1bc9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F43425A-1DA5-42E3-82AE-041EF6E27105}"/>
</file>

<file path=customXml/itemProps2.xml><?xml version="1.0" encoding="utf-8"?>
<ds:datastoreItem xmlns:ds="http://schemas.openxmlformats.org/officeDocument/2006/customXml" ds:itemID="{835AD3AC-A63D-404A-88CC-0A95645C2679}">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0E50E58D-BAB5-41D0-BCB4-11661D1B8EB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123</TotalTime>
  <Words>659</Words>
  <Application>Microsoft Office PowerPoint</Application>
  <PresentationFormat>Widescreen</PresentationFormat>
  <Paragraphs>69</Paragraphs>
  <Slides>18</Slides>
  <Notes>2</Notes>
  <HiddenSlides>0</HiddenSlides>
  <MMClips>1</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INTRODUCTION TO NETWORKS</vt:lpstr>
      <vt:lpstr>Definition – Network</vt:lpstr>
      <vt:lpstr>Network Topologies</vt:lpstr>
      <vt:lpstr>Types of Network</vt:lpstr>
      <vt:lpstr>Types of Network Model</vt:lpstr>
      <vt:lpstr>OSI Layer Model</vt:lpstr>
      <vt:lpstr>OSI Layer – Pizza Delivery</vt:lpstr>
      <vt:lpstr>LAYER 6</vt:lpstr>
      <vt:lpstr>LAYER 5</vt:lpstr>
      <vt:lpstr>LAYER 4 </vt:lpstr>
      <vt:lpstr>LAYER 3</vt:lpstr>
      <vt:lpstr>LAYER 2</vt:lpstr>
      <vt:lpstr>LAYER 1</vt:lpstr>
      <vt:lpstr>TCP/IP vs OSI Model</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Harish R [CB.EN.D*CYS20001-FT] - Amrita Vishwa Vidyapeetham.</dc:creator>
  <cp:lastModifiedBy>Harish R [CB.EN.D*CYS20001-FT] - Amrita Vishwa Vidyapeetham.</cp:lastModifiedBy>
  <cp:revision>22</cp:revision>
  <dcterms:created xsi:type="dcterms:W3CDTF">2021-05-03T16:24:56Z</dcterms:created>
  <dcterms:modified xsi:type="dcterms:W3CDTF">2021-05-07T17:25:55Z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0x010100C71609B5FB807B45B1C21ECFD640A75F</vt:lpwstr>
  </property>
</Properties>
</file>

<file path=docProps/thumbnail.jpeg>
</file>